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41"/>
    <p:restoredTop sz="92818"/>
  </p:normalViewPr>
  <p:slideViewPr>
    <p:cSldViewPr snapToGrid="0" snapToObjects="1">
      <p:cViewPr varScale="1">
        <p:scale>
          <a:sx n="59" d="100"/>
          <a:sy n="59" d="100"/>
        </p:scale>
        <p:origin x="76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de presentación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presentación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Subtítulo de presentación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1pPr>
            <a:lvl2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2pPr>
            <a:lvl3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3pPr>
            <a:lvl4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4pPr>
            <a:lvl5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cho (grande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Información del hech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90727">
              <a:spcBef>
                <a:spcPts val="2600"/>
              </a:spcBef>
              <a:defRPr sz="2940" spc="-88"/>
            </a:lvl1pPr>
          </a:lstStyle>
          <a:p>
            <a:r>
              <a:t>Información del hecho</a:t>
            </a:r>
          </a:p>
        </p:txBody>
      </p:sp>
      <p:sp>
        <p:nvSpPr>
          <p:cNvPr id="119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1pPr>
            <a:lvl2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2pPr>
            <a:lvl3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3pPr>
            <a:lvl4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4pPr>
            <a:lvl5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21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84200">
              <a:defRPr sz="2800" spc="-84"/>
            </a:lvl1pPr>
          </a:lstStyle>
          <a:p>
            <a:r>
              <a:t>Atribución </a:t>
            </a:r>
          </a:p>
        </p:txBody>
      </p:sp>
      <p:sp>
        <p:nvSpPr>
          <p:cNvPr id="130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31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32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1pPr>
            <a:lvl2pPr marL="714375" indent="-2571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2pPr>
            <a:lvl3pPr marL="714375" indent="2000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3pPr>
            <a:lvl4pPr marL="714375" indent="6572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4pPr>
            <a:lvl5pPr marL="714375" indent="11144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“Frase celebre”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518839134_3132x2088.jpeg"/>
          <p:cNvSpPr>
            <a:spLocks noGrp="1"/>
          </p:cNvSpPr>
          <p:nvPr>
            <p:ph type="pic" idx="21"/>
          </p:nvPr>
        </p:nvSpPr>
        <p:spPr>
          <a:xfrm>
            <a:off x="4076700" y="-3937000"/>
            <a:ext cx="26492200" cy="17661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766363123_1851x1194.jpeg"/>
          <p:cNvSpPr>
            <a:spLocks noGrp="1"/>
          </p:cNvSpPr>
          <p:nvPr>
            <p:ph type="pic" sz="half" idx="22"/>
          </p:nvPr>
        </p:nvSpPr>
        <p:spPr>
          <a:xfrm>
            <a:off x="-1" y="-525805"/>
            <a:ext cx="12065001" cy="77826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" name="981594838_2460x1641.jpeg"/>
          <p:cNvSpPr>
            <a:spLocks noGrp="1"/>
          </p:cNvSpPr>
          <p:nvPr>
            <p:ph type="pic" sz="half" idx="23"/>
          </p:nvPr>
        </p:nvSpPr>
        <p:spPr>
          <a:xfrm>
            <a:off x="-1" y="6384784"/>
            <a:ext cx="12065001" cy="8048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63013163_3048x2031.jpeg"/>
          <p:cNvSpPr>
            <a:spLocks noGrp="1"/>
          </p:cNvSpPr>
          <p:nvPr>
            <p:ph type="pic" idx="21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014407370_retouch_4050x2379.jpeg"/>
          <p:cNvSpPr>
            <a:spLocks noGrp="1"/>
          </p:cNvSpPr>
          <p:nvPr>
            <p:ph type="pic" idx="21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r>
              <a:t>Título de presentación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518839134_3132x2088.jpeg"/>
          <p:cNvSpPr>
            <a:spLocks noGrp="1"/>
          </p:cNvSpPr>
          <p:nvPr>
            <p:ph type="pic" idx="21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32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41" name="Subtítulo de diapositiv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Subtítulo de diapositiva</a:t>
            </a:r>
          </a:p>
        </p:txBody>
      </p:sp>
      <p:sp>
        <p:nvSpPr>
          <p:cNvPr id="42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43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44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Título de diapositiva</a:t>
            </a:r>
          </a:p>
        </p:txBody>
      </p:sp>
      <p:sp>
        <p:nvSpPr>
          <p:cNvPr id="45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793706" y="12981031"/>
            <a:ext cx="361189" cy="4041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54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56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5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981594838_2460x1641.jpeg"/>
          <p:cNvSpPr>
            <a:spLocks noGrp="1"/>
          </p:cNvSpPr>
          <p:nvPr>
            <p:ph type="pic" idx="21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" name="Rectángulo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67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68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Título de diapositiva</a:t>
            </a:r>
          </a:p>
        </p:txBody>
      </p:sp>
      <p:sp>
        <p:nvSpPr>
          <p:cNvPr id="69" name="Subtítulo de diapositiva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z="3395" spc="-101"/>
            </a:lvl1pPr>
          </a:lstStyle>
          <a:p>
            <a:r>
              <a:t>Subtítulo de diapositiva</a:t>
            </a:r>
          </a:p>
        </p:txBody>
      </p:sp>
      <p:sp>
        <p:nvSpPr>
          <p:cNvPr id="7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z="10200" spc="-408"/>
            </a:lvl1pPr>
          </a:lstStyle>
          <a:p>
            <a:r>
              <a:t>Título de sección</a:t>
            </a:r>
          </a:p>
        </p:txBody>
      </p:sp>
      <p:sp>
        <p:nvSpPr>
          <p:cNvPr id="7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86" name="Subtítulo de diapositiv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Subtítulo de diapositiva </a:t>
            </a:r>
          </a:p>
        </p:txBody>
      </p:sp>
      <p:sp>
        <p:nvSpPr>
          <p:cNvPr id="87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88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89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Título de diapositiva</a:t>
            </a:r>
          </a:p>
        </p:txBody>
      </p:sp>
      <p:sp>
        <p:nvSpPr>
          <p:cNvPr id="9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98" name="Subtítulo de agend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Subtítulo de agenda</a:t>
            </a:r>
          </a:p>
        </p:txBody>
      </p:sp>
      <p:sp>
        <p:nvSpPr>
          <p:cNvPr id="99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1pPr>
            <a:lvl2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2pPr>
            <a:lvl3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3pPr>
            <a:lvl4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4pPr>
            <a:lvl5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Temas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01" name="Rectángulo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02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Título de agenda</a:t>
            </a:r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Título de presentación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Subtítulo de presentación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797516" y="12979146"/>
            <a:ext cx="361189" cy="4041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z="1800" spc="0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45.gif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46.gif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12.m4a"/><Relationship Id="rId7" Type="http://schemas.openxmlformats.org/officeDocument/2006/relationships/image" Target="../media/image48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47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media17.m4a"/><Relationship Id="rId7" Type="http://schemas.openxmlformats.org/officeDocument/2006/relationships/image" Target="../media/image55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54.png"/><Relationship Id="rId11" Type="http://schemas.openxmlformats.org/officeDocument/2006/relationships/image" Target="../media/image6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audio" Target="../media/media18.m4a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microsoft.com/office/2007/relationships/media" Target="../media/media18.m4a"/><Relationship Id="rId16" Type="http://schemas.openxmlformats.org/officeDocument/2006/relationships/image" Target="../media/image6.png"/><Relationship Id="rId1" Type="http://schemas.openxmlformats.org/officeDocument/2006/relationships/tags" Target="../tags/tag1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media19.m4a"/><Relationship Id="rId7" Type="http://schemas.openxmlformats.org/officeDocument/2006/relationships/image" Target="../media/image72.pn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audio" Target="../media/media2.m4a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microsoft.com/office/2007/relationships/media" Target="../media/media2.m4a"/><Relationship Id="rId16" Type="http://schemas.openxmlformats.org/officeDocument/2006/relationships/image" Target="../media/image19.png"/><Relationship Id="rId20" Type="http://schemas.openxmlformats.org/officeDocument/2006/relationships/image" Target="../media/image6.png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3.m4a"/><Relationship Id="rId7" Type="http://schemas.openxmlformats.org/officeDocument/2006/relationships/image" Target="../media/image25.gif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4.m4a"/><Relationship Id="rId7" Type="http://schemas.openxmlformats.org/officeDocument/2006/relationships/image" Target="../media/image29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.m4a"/><Relationship Id="rId7" Type="http://schemas.openxmlformats.org/officeDocument/2006/relationships/image" Target="../media/image34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image" Target="../media/image37.gif"/><Relationship Id="rId12" Type="http://schemas.openxmlformats.org/officeDocument/2006/relationships/image" Target="../media/image42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Captura de Pantalla 2020-10-17 a la(s) 22.01.28.png" descr="Captura de Pantalla 2020-10-17 a la(s) 22.01.28.png"/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/>
          </a:blip>
          <a:srcRect t="1580" b="1580"/>
          <a:stretch>
            <a:fillRect/>
          </a:stretch>
        </p:blipFill>
        <p:spPr>
          <a:xfrm>
            <a:off x="-2" y="0"/>
            <a:ext cx="24384001" cy="13716000"/>
          </a:xfrm>
          <a:prstGeom prst="rect">
            <a:avLst/>
          </a:prstGeom>
        </p:spPr>
      </p:pic>
      <p:sp>
        <p:nvSpPr>
          <p:cNvPr id="168" name="Salud bucal y acv"/>
          <p:cNvSpPr txBox="1"/>
          <p:nvPr/>
        </p:nvSpPr>
        <p:spPr>
          <a:xfrm>
            <a:off x="10116113" y="1372235"/>
            <a:ext cx="14379743" cy="522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1160859">
              <a:spcBef>
                <a:spcPts val="0"/>
              </a:spcBef>
              <a:tabLst/>
              <a:defRPr sz="16000" cap="all" spc="-800">
                <a:solidFill>
                  <a:srgbClr val="EBEBEB"/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t>Salud bucal y acv</a:t>
            </a:r>
          </a:p>
        </p:txBody>
      </p:sp>
      <p:sp>
        <p:nvSpPr>
          <p:cNvPr id="169" name="29 de octubre día mundial del ACV"/>
          <p:cNvSpPr txBox="1"/>
          <p:nvPr/>
        </p:nvSpPr>
        <p:spPr>
          <a:xfrm>
            <a:off x="479351" y="11285757"/>
            <a:ext cx="22713054" cy="1823952"/>
          </a:xfrm>
          <a:prstGeom prst="rect">
            <a:avLst/>
          </a:prstGeom>
          <a:solidFill>
            <a:srgbClr val="E57380">
              <a:alpha val="89973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100000"/>
              </a:lnSpc>
              <a:spcBef>
                <a:spcPts val="3300"/>
              </a:spcBef>
              <a:tabLst/>
              <a:defRPr sz="5100" spc="-102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29 de octubre día mundial del ACV</a:t>
            </a:r>
          </a:p>
        </p:txBody>
      </p:sp>
      <p:grpSp>
        <p:nvGrpSpPr>
          <p:cNvPr id="175" name="Imagen 9"/>
          <p:cNvGrpSpPr/>
          <p:nvPr/>
        </p:nvGrpSpPr>
        <p:grpSpPr>
          <a:xfrm>
            <a:off x="20886063" y="174079"/>
            <a:ext cx="3233045" cy="926010"/>
            <a:chOff x="0" y="0"/>
            <a:chExt cx="3233044" cy="926008"/>
          </a:xfrm>
        </p:grpSpPr>
        <p:pic>
          <p:nvPicPr>
            <p:cNvPr id="174" name="Imagen 9" descr="Imagen 9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2979045" cy="5958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3" name="Imagen 9" descr="Imagen 9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233045" cy="926009"/>
            </a:xfrm>
            <a:prstGeom prst="rect">
              <a:avLst/>
            </a:prstGeom>
            <a:effectLst/>
          </p:spPr>
        </p:pic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371AE0-81D6-8F47-B97F-5E93C29CF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8D25520-21D8-8541-9088-8D011C755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229" y="4811486"/>
            <a:ext cx="4547371" cy="45473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40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rincipal causa de muerte Representan al 30,3% del total"/>
          <p:cNvSpPr txBox="1">
            <a:spLocks noGrp="1"/>
          </p:cNvSpPr>
          <p:nvPr>
            <p:ph type="body" sz="half" idx="1"/>
          </p:nvPr>
        </p:nvSpPr>
        <p:spPr>
          <a:xfrm>
            <a:off x="272576" y="949443"/>
            <a:ext cx="23838848" cy="3136648"/>
          </a:xfrm>
          <a:prstGeom prst="rect">
            <a:avLst/>
          </a:prstGeom>
        </p:spPr>
        <p:txBody>
          <a:bodyPr/>
          <a:lstStyle/>
          <a:p>
            <a:pPr marL="1054100" indent="-1054100" algn="just">
              <a:buClr>
                <a:srgbClr val="FF9300"/>
              </a:buClr>
              <a:buSzPct val="72000"/>
              <a:buChar char="✴"/>
              <a:defRPr sz="9000" b="0" spc="-360"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rPr>
                <a:solidFill>
                  <a:srgbClr val="FF9300"/>
                </a:solidFill>
              </a:rPr>
              <a:t>Principal</a:t>
            </a:r>
            <a:r>
              <a:t> causa de muerte Representan al </a:t>
            </a:r>
            <a:r>
              <a:rPr>
                <a:solidFill>
                  <a:srgbClr val="FF9300"/>
                </a:solidFill>
              </a:rPr>
              <a:t>30,3%</a:t>
            </a:r>
            <a:r>
              <a:t> del total</a:t>
            </a:r>
          </a:p>
        </p:txBody>
      </p:sp>
      <p:pic>
        <p:nvPicPr>
          <p:cNvPr id="334" name="cardiopatia.gif" descr="cardiopatia.gif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39823" y="3916231"/>
            <a:ext cx="4743642" cy="2665927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35" name="Captura de Pantalla 2020-10-17 a la(s) 17.47.53.png" descr="Captura de Pantalla 2020-10-17 a la(s) 17.47.5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072946" y="3320622"/>
            <a:ext cx="1668651" cy="200238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Origen  inflamatorio , asociado a la formación de las placas de ateroma"/>
          <p:cNvSpPr txBox="1"/>
          <p:nvPr/>
        </p:nvSpPr>
        <p:spPr>
          <a:xfrm>
            <a:off x="-35469" y="7379782"/>
            <a:ext cx="24207278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193800" indent="-1193800" algn="just" defTabSz="1160859">
              <a:lnSpc>
                <a:spcPct val="100000"/>
              </a:lnSpc>
              <a:spcBef>
                <a:spcPts val="0"/>
              </a:spcBef>
              <a:buClr>
                <a:srgbClr val="FF9300"/>
              </a:buClr>
              <a:buSzPct val="72000"/>
              <a:buChar char="✴"/>
              <a:tabLst/>
              <a:defRPr sz="9000" cap="all" spc="-360"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t>Origen  </a:t>
            </a:r>
            <a:r>
              <a:rPr>
                <a:solidFill>
                  <a:srgbClr val="FF9300"/>
                </a:solidFill>
              </a:rPr>
              <a:t>inflamatorio </a:t>
            </a:r>
            <a:r>
              <a:t>, asociado a la formación de las placas de ateroma</a:t>
            </a:r>
          </a:p>
        </p:txBody>
      </p:sp>
      <p:pic>
        <p:nvPicPr>
          <p:cNvPr id="337" name="ateroma-animacion.gif" descr="ateroma-animacion.gif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91824" y="10391513"/>
            <a:ext cx="4239640" cy="3184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1F5A0F-AA49-0D4A-8E10-83073E21EA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0711">
        <p14:switch dir="l"/>
      </p:transition>
    </mc:Choice>
    <mc:Fallback xmlns="">
      <p:transition spd="slow" advTm="20711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3" grpId="1" animBg="1" advAuto="0"/>
      <p:bldP spid="334" grpId="2" animBg="1" advAuto="0"/>
      <p:bldP spid="336" grpId="3" animBg="1" advAuto="0"/>
      <p:bldP spid="337" grpId="4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entonces……"/>
          <p:cNvSpPr txBox="1">
            <a:spLocks noGrp="1"/>
          </p:cNvSpPr>
          <p:nvPr>
            <p:ph type="title"/>
          </p:nvPr>
        </p:nvSpPr>
        <p:spPr>
          <a:xfrm>
            <a:off x="75811" y="912461"/>
            <a:ext cx="13861637" cy="11579707"/>
          </a:xfrm>
          <a:prstGeom prst="rect">
            <a:avLst/>
          </a:prstGeom>
        </p:spPr>
        <p:txBody>
          <a:bodyPr/>
          <a:lstStyle/>
          <a:p>
            <a:pPr defTabSz="975121">
              <a:defRPr sz="11171" b="0" spc="-558"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t>entonces…</a:t>
            </a:r>
          </a:p>
          <a:p>
            <a:pPr defTabSz="975121">
              <a:lnSpc>
                <a:spcPts val="14500"/>
              </a:lnSpc>
              <a:defRPr sz="11171" b="0" spc="-558"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endParaRPr/>
          </a:p>
          <a:p>
            <a:pPr defTabSz="975121">
              <a:lnSpc>
                <a:spcPts val="16200"/>
              </a:lnSpc>
              <a:defRPr sz="12599" b="0" spc="-630"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t>Cual es la  </a:t>
            </a:r>
            <a:r>
              <a:rPr>
                <a:solidFill>
                  <a:srgbClr val="FF9300"/>
                </a:solidFill>
              </a:rPr>
              <a:t>relación </a:t>
            </a:r>
            <a:r>
              <a:t>entre las </a:t>
            </a:r>
            <a:r>
              <a:rPr>
                <a:solidFill>
                  <a:srgbClr val="FF9300"/>
                </a:solidFill>
              </a:rPr>
              <a:t>e.c.v</a:t>
            </a:r>
            <a:r>
              <a:t> y la </a:t>
            </a:r>
            <a:r>
              <a:rPr>
                <a:solidFill>
                  <a:srgbClr val="FF9300"/>
                </a:solidFill>
              </a:rPr>
              <a:t>e.p</a:t>
            </a:r>
            <a:r>
              <a:t>????</a:t>
            </a:r>
          </a:p>
        </p:txBody>
      </p:sp>
      <p:pic>
        <p:nvPicPr>
          <p:cNvPr id="340" name="pensdando.gif" descr="pensdando.gif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88768" y="0"/>
            <a:ext cx="10070485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1D523E-036E-DE4B-9EE0-42583B00AE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380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9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upo"/>
          <p:cNvGrpSpPr/>
          <p:nvPr/>
        </p:nvGrpSpPr>
        <p:grpSpPr>
          <a:xfrm>
            <a:off x="1136047" y="2474901"/>
            <a:ext cx="3956568" cy="6737322"/>
            <a:chOff x="0" y="237393"/>
            <a:chExt cx="3956567" cy="6737320"/>
          </a:xfrm>
        </p:grpSpPr>
        <p:pic>
          <p:nvPicPr>
            <p:cNvPr id="342" name="Captura de Pantalla 2020-10-15 a la(s) 11.17.17.png" descr="Captura de Pantalla 2020-10-15 a la(s) 11.17.17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9390" r="1516" b="15818"/>
            <a:stretch>
              <a:fillRect/>
            </a:stretch>
          </p:blipFill>
          <p:spPr>
            <a:xfrm>
              <a:off x="0" y="237393"/>
              <a:ext cx="3956568" cy="6737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49" name="Grupo"/>
            <p:cNvGrpSpPr/>
            <p:nvPr/>
          </p:nvGrpSpPr>
          <p:grpSpPr>
            <a:xfrm>
              <a:off x="1277287" y="2031964"/>
              <a:ext cx="1131887" cy="1313111"/>
              <a:chOff x="0" y="0"/>
              <a:chExt cx="1131885" cy="1313109"/>
            </a:xfrm>
          </p:grpSpPr>
          <p:grpSp>
            <p:nvGrpSpPr>
              <p:cNvPr id="346" name="Grupo"/>
              <p:cNvGrpSpPr/>
              <p:nvPr/>
            </p:nvGrpSpPr>
            <p:grpSpPr>
              <a:xfrm>
                <a:off x="0" y="-1"/>
                <a:ext cx="1131886" cy="986221"/>
                <a:chOff x="0" y="0"/>
                <a:chExt cx="1131885" cy="986219"/>
              </a:xfrm>
            </p:grpSpPr>
            <p:sp>
              <p:nvSpPr>
                <p:cNvPr id="343" name="Salpicadura de pintura"/>
                <p:cNvSpPr/>
                <p:nvPr/>
              </p:nvSpPr>
              <p:spPr>
                <a:xfrm>
                  <a:off x="-1" y="484644"/>
                  <a:ext cx="507851" cy="5015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65" h="21541" extrusionOk="0">
                      <a:moveTo>
                        <a:pt x="18778" y="6"/>
                      </a:moveTo>
                      <a:cubicBezTo>
                        <a:pt x="17680" y="134"/>
                        <a:pt x="17057" y="2145"/>
                        <a:pt x="17057" y="2145"/>
                      </a:cubicBezTo>
                      <a:cubicBezTo>
                        <a:pt x="16852" y="3359"/>
                        <a:pt x="15985" y="3890"/>
                        <a:pt x="15481" y="4101"/>
                      </a:cubicBezTo>
                      <a:cubicBezTo>
                        <a:pt x="14194" y="4297"/>
                        <a:pt x="13397" y="3507"/>
                        <a:pt x="13053" y="1869"/>
                      </a:cubicBezTo>
                      <a:cubicBezTo>
                        <a:pt x="12537" y="2880"/>
                        <a:pt x="11654" y="3375"/>
                        <a:pt x="10752" y="3375"/>
                      </a:cubicBezTo>
                      <a:cubicBezTo>
                        <a:pt x="10038" y="3375"/>
                        <a:pt x="9410" y="2981"/>
                        <a:pt x="9042" y="2385"/>
                      </a:cubicBezTo>
                      <a:cubicBezTo>
                        <a:pt x="9027" y="2364"/>
                        <a:pt x="9047" y="2392"/>
                        <a:pt x="9027" y="2365"/>
                      </a:cubicBezTo>
                      <a:cubicBezTo>
                        <a:pt x="8712" y="1939"/>
                        <a:pt x="8495" y="1267"/>
                        <a:pt x="8495" y="1267"/>
                      </a:cubicBezTo>
                      <a:cubicBezTo>
                        <a:pt x="8387" y="975"/>
                        <a:pt x="8079" y="832"/>
                        <a:pt x="7808" y="949"/>
                      </a:cubicBezTo>
                      <a:cubicBezTo>
                        <a:pt x="7536" y="1065"/>
                        <a:pt x="7403" y="1396"/>
                        <a:pt x="7512" y="1688"/>
                      </a:cubicBezTo>
                      <a:cubicBezTo>
                        <a:pt x="7512" y="1688"/>
                        <a:pt x="8063" y="2709"/>
                        <a:pt x="7926" y="3310"/>
                      </a:cubicBezTo>
                      <a:cubicBezTo>
                        <a:pt x="7837" y="3703"/>
                        <a:pt x="7904" y="4946"/>
                        <a:pt x="6218" y="5135"/>
                      </a:cubicBezTo>
                      <a:cubicBezTo>
                        <a:pt x="5752" y="5188"/>
                        <a:pt x="5327" y="4932"/>
                        <a:pt x="5018" y="4604"/>
                      </a:cubicBezTo>
                      <a:cubicBezTo>
                        <a:pt x="5009" y="4602"/>
                        <a:pt x="5000" y="4602"/>
                        <a:pt x="4991" y="4600"/>
                      </a:cubicBezTo>
                      <a:cubicBezTo>
                        <a:pt x="5214" y="6253"/>
                        <a:pt x="4846" y="7549"/>
                        <a:pt x="3835" y="8175"/>
                      </a:cubicBezTo>
                      <a:cubicBezTo>
                        <a:pt x="3057" y="8564"/>
                        <a:pt x="1662" y="8170"/>
                        <a:pt x="1662" y="8170"/>
                      </a:cubicBezTo>
                      <a:cubicBezTo>
                        <a:pt x="1662" y="8170"/>
                        <a:pt x="3252" y="9037"/>
                        <a:pt x="3447" y="9405"/>
                      </a:cubicBezTo>
                      <a:cubicBezTo>
                        <a:pt x="3642" y="9774"/>
                        <a:pt x="3739" y="10487"/>
                        <a:pt x="3611" y="11024"/>
                      </a:cubicBezTo>
                      <a:cubicBezTo>
                        <a:pt x="3469" y="11466"/>
                        <a:pt x="3110" y="11975"/>
                        <a:pt x="2194" y="11735"/>
                      </a:cubicBezTo>
                      <a:cubicBezTo>
                        <a:pt x="2194" y="11735"/>
                        <a:pt x="-293" y="11137"/>
                        <a:pt x="29" y="13686"/>
                      </a:cubicBezTo>
                      <a:cubicBezTo>
                        <a:pt x="29" y="13686"/>
                        <a:pt x="572" y="16056"/>
                        <a:pt x="2540" y="14422"/>
                      </a:cubicBezTo>
                      <a:cubicBezTo>
                        <a:pt x="3229" y="13850"/>
                        <a:pt x="3466" y="13680"/>
                        <a:pt x="3758" y="13817"/>
                      </a:cubicBezTo>
                      <a:cubicBezTo>
                        <a:pt x="4891" y="14598"/>
                        <a:pt x="5317" y="15680"/>
                        <a:pt x="4758" y="17390"/>
                      </a:cubicBezTo>
                      <a:cubicBezTo>
                        <a:pt x="7376" y="16540"/>
                        <a:pt x="8461" y="17351"/>
                        <a:pt x="8474" y="18455"/>
                      </a:cubicBezTo>
                      <a:cubicBezTo>
                        <a:pt x="8487" y="19560"/>
                        <a:pt x="8015" y="19973"/>
                        <a:pt x="8015" y="19973"/>
                      </a:cubicBezTo>
                      <a:cubicBezTo>
                        <a:pt x="7078" y="21279"/>
                        <a:pt x="8131" y="21539"/>
                        <a:pt x="8131" y="21539"/>
                      </a:cubicBezTo>
                      <a:cubicBezTo>
                        <a:pt x="8923" y="21597"/>
                        <a:pt x="8788" y="20282"/>
                        <a:pt x="8788" y="20282"/>
                      </a:cubicBezTo>
                      <a:cubicBezTo>
                        <a:pt x="8765" y="19731"/>
                        <a:pt x="8951" y="18719"/>
                        <a:pt x="9193" y="18402"/>
                      </a:cubicBezTo>
                      <a:cubicBezTo>
                        <a:pt x="9719" y="17713"/>
                        <a:pt x="12920" y="16968"/>
                        <a:pt x="13661" y="20186"/>
                      </a:cubicBezTo>
                      <a:cubicBezTo>
                        <a:pt x="13940" y="17526"/>
                        <a:pt x="16095" y="16040"/>
                        <a:pt x="16894" y="17208"/>
                      </a:cubicBezTo>
                      <a:cubicBezTo>
                        <a:pt x="17606" y="18250"/>
                        <a:pt x="17592" y="18779"/>
                        <a:pt x="18341" y="19048"/>
                      </a:cubicBezTo>
                      <a:cubicBezTo>
                        <a:pt x="18817" y="19219"/>
                        <a:pt x="19267" y="18578"/>
                        <a:pt x="19121" y="18094"/>
                      </a:cubicBezTo>
                      <a:cubicBezTo>
                        <a:pt x="18976" y="17610"/>
                        <a:pt x="18406" y="17609"/>
                        <a:pt x="17445" y="16640"/>
                      </a:cubicBezTo>
                      <a:cubicBezTo>
                        <a:pt x="16491" y="15680"/>
                        <a:pt x="17449" y="12361"/>
                        <a:pt x="18805" y="12812"/>
                      </a:cubicBezTo>
                      <a:cubicBezTo>
                        <a:pt x="19049" y="12893"/>
                        <a:pt x="19141" y="12986"/>
                        <a:pt x="19373" y="13014"/>
                      </a:cubicBezTo>
                      <a:cubicBezTo>
                        <a:pt x="19604" y="13043"/>
                        <a:pt x="19842" y="12954"/>
                        <a:pt x="19868" y="12752"/>
                      </a:cubicBezTo>
                      <a:cubicBezTo>
                        <a:pt x="19895" y="12550"/>
                        <a:pt x="19769" y="12416"/>
                        <a:pt x="19498" y="12345"/>
                      </a:cubicBezTo>
                      <a:cubicBezTo>
                        <a:pt x="19278" y="12287"/>
                        <a:pt x="19167" y="12369"/>
                        <a:pt x="18803" y="12220"/>
                      </a:cubicBezTo>
                      <a:cubicBezTo>
                        <a:pt x="17193" y="11564"/>
                        <a:pt x="17586" y="8705"/>
                        <a:pt x="19810" y="7865"/>
                      </a:cubicBezTo>
                      <a:cubicBezTo>
                        <a:pt x="17967" y="7771"/>
                        <a:pt x="16765" y="6843"/>
                        <a:pt x="16623" y="5495"/>
                      </a:cubicBezTo>
                      <a:cubicBezTo>
                        <a:pt x="16548" y="3927"/>
                        <a:pt x="18428" y="3479"/>
                        <a:pt x="18428" y="3479"/>
                      </a:cubicBezTo>
                      <a:cubicBezTo>
                        <a:pt x="21307" y="2438"/>
                        <a:pt x="19943" y="558"/>
                        <a:pt x="19943" y="558"/>
                      </a:cubicBezTo>
                      <a:cubicBezTo>
                        <a:pt x="19603" y="206"/>
                        <a:pt x="19290" y="41"/>
                        <a:pt x="19004" y="6"/>
                      </a:cubicBezTo>
                      <a:cubicBezTo>
                        <a:pt x="18927" y="-3"/>
                        <a:pt x="18851" y="-2"/>
                        <a:pt x="18778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-44">
                      <a:solidFill>
                        <a:srgbClr val="FFFFFF"/>
                      </a:solidFill>
                      <a:latin typeface="Graphik Semibold"/>
                      <a:ea typeface="Graphik Semibold"/>
                      <a:cs typeface="Graphik Semibold"/>
                      <a:sym typeface="Graphik Semibold"/>
                    </a:defRPr>
                  </a:pPr>
                  <a:endParaRPr/>
                </a:p>
              </p:txBody>
            </p:sp>
            <p:sp>
              <p:nvSpPr>
                <p:cNvPr id="344" name="Salpicadura de pintura"/>
                <p:cNvSpPr/>
                <p:nvPr/>
              </p:nvSpPr>
              <p:spPr>
                <a:xfrm>
                  <a:off x="624035" y="0"/>
                  <a:ext cx="507851" cy="501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65" h="21541" extrusionOk="0">
                      <a:moveTo>
                        <a:pt x="18778" y="6"/>
                      </a:moveTo>
                      <a:cubicBezTo>
                        <a:pt x="17680" y="134"/>
                        <a:pt x="17057" y="2145"/>
                        <a:pt x="17057" y="2145"/>
                      </a:cubicBezTo>
                      <a:cubicBezTo>
                        <a:pt x="16852" y="3359"/>
                        <a:pt x="15985" y="3890"/>
                        <a:pt x="15481" y="4101"/>
                      </a:cubicBezTo>
                      <a:cubicBezTo>
                        <a:pt x="14194" y="4297"/>
                        <a:pt x="13397" y="3507"/>
                        <a:pt x="13053" y="1869"/>
                      </a:cubicBezTo>
                      <a:cubicBezTo>
                        <a:pt x="12537" y="2880"/>
                        <a:pt x="11654" y="3375"/>
                        <a:pt x="10752" y="3375"/>
                      </a:cubicBezTo>
                      <a:cubicBezTo>
                        <a:pt x="10038" y="3375"/>
                        <a:pt x="9410" y="2981"/>
                        <a:pt x="9042" y="2385"/>
                      </a:cubicBezTo>
                      <a:cubicBezTo>
                        <a:pt x="9027" y="2364"/>
                        <a:pt x="9047" y="2392"/>
                        <a:pt x="9027" y="2365"/>
                      </a:cubicBezTo>
                      <a:cubicBezTo>
                        <a:pt x="8712" y="1939"/>
                        <a:pt x="8495" y="1267"/>
                        <a:pt x="8495" y="1267"/>
                      </a:cubicBezTo>
                      <a:cubicBezTo>
                        <a:pt x="8387" y="975"/>
                        <a:pt x="8079" y="832"/>
                        <a:pt x="7808" y="949"/>
                      </a:cubicBezTo>
                      <a:cubicBezTo>
                        <a:pt x="7536" y="1065"/>
                        <a:pt x="7403" y="1396"/>
                        <a:pt x="7512" y="1688"/>
                      </a:cubicBezTo>
                      <a:cubicBezTo>
                        <a:pt x="7512" y="1688"/>
                        <a:pt x="8063" y="2709"/>
                        <a:pt x="7926" y="3310"/>
                      </a:cubicBezTo>
                      <a:cubicBezTo>
                        <a:pt x="7837" y="3703"/>
                        <a:pt x="7904" y="4946"/>
                        <a:pt x="6218" y="5135"/>
                      </a:cubicBezTo>
                      <a:cubicBezTo>
                        <a:pt x="5752" y="5188"/>
                        <a:pt x="5327" y="4932"/>
                        <a:pt x="5018" y="4604"/>
                      </a:cubicBezTo>
                      <a:cubicBezTo>
                        <a:pt x="5009" y="4602"/>
                        <a:pt x="5000" y="4602"/>
                        <a:pt x="4991" y="4600"/>
                      </a:cubicBezTo>
                      <a:cubicBezTo>
                        <a:pt x="5214" y="6253"/>
                        <a:pt x="4846" y="7549"/>
                        <a:pt x="3835" y="8175"/>
                      </a:cubicBezTo>
                      <a:cubicBezTo>
                        <a:pt x="3057" y="8564"/>
                        <a:pt x="1662" y="8170"/>
                        <a:pt x="1662" y="8170"/>
                      </a:cubicBezTo>
                      <a:cubicBezTo>
                        <a:pt x="1662" y="8170"/>
                        <a:pt x="3252" y="9037"/>
                        <a:pt x="3447" y="9405"/>
                      </a:cubicBezTo>
                      <a:cubicBezTo>
                        <a:pt x="3642" y="9774"/>
                        <a:pt x="3739" y="10487"/>
                        <a:pt x="3611" y="11024"/>
                      </a:cubicBezTo>
                      <a:cubicBezTo>
                        <a:pt x="3469" y="11466"/>
                        <a:pt x="3110" y="11975"/>
                        <a:pt x="2194" y="11735"/>
                      </a:cubicBezTo>
                      <a:cubicBezTo>
                        <a:pt x="2194" y="11735"/>
                        <a:pt x="-293" y="11137"/>
                        <a:pt x="29" y="13686"/>
                      </a:cubicBezTo>
                      <a:cubicBezTo>
                        <a:pt x="29" y="13686"/>
                        <a:pt x="572" y="16056"/>
                        <a:pt x="2540" y="14422"/>
                      </a:cubicBezTo>
                      <a:cubicBezTo>
                        <a:pt x="3229" y="13850"/>
                        <a:pt x="3466" y="13680"/>
                        <a:pt x="3758" y="13817"/>
                      </a:cubicBezTo>
                      <a:cubicBezTo>
                        <a:pt x="4891" y="14598"/>
                        <a:pt x="5317" y="15680"/>
                        <a:pt x="4758" y="17390"/>
                      </a:cubicBezTo>
                      <a:cubicBezTo>
                        <a:pt x="7376" y="16540"/>
                        <a:pt x="8461" y="17351"/>
                        <a:pt x="8474" y="18455"/>
                      </a:cubicBezTo>
                      <a:cubicBezTo>
                        <a:pt x="8487" y="19560"/>
                        <a:pt x="8015" y="19973"/>
                        <a:pt x="8015" y="19973"/>
                      </a:cubicBezTo>
                      <a:cubicBezTo>
                        <a:pt x="7078" y="21279"/>
                        <a:pt x="8131" y="21539"/>
                        <a:pt x="8131" y="21539"/>
                      </a:cubicBezTo>
                      <a:cubicBezTo>
                        <a:pt x="8923" y="21597"/>
                        <a:pt x="8788" y="20282"/>
                        <a:pt x="8788" y="20282"/>
                      </a:cubicBezTo>
                      <a:cubicBezTo>
                        <a:pt x="8765" y="19731"/>
                        <a:pt x="8951" y="18719"/>
                        <a:pt x="9193" y="18402"/>
                      </a:cubicBezTo>
                      <a:cubicBezTo>
                        <a:pt x="9719" y="17713"/>
                        <a:pt x="12920" y="16968"/>
                        <a:pt x="13661" y="20186"/>
                      </a:cubicBezTo>
                      <a:cubicBezTo>
                        <a:pt x="13940" y="17526"/>
                        <a:pt x="16095" y="16040"/>
                        <a:pt x="16894" y="17208"/>
                      </a:cubicBezTo>
                      <a:cubicBezTo>
                        <a:pt x="17606" y="18250"/>
                        <a:pt x="17592" y="18779"/>
                        <a:pt x="18341" y="19048"/>
                      </a:cubicBezTo>
                      <a:cubicBezTo>
                        <a:pt x="18817" y="19219"/>
                        <a:pt x="19267" y="18578"/>
                        <a:pt x="19121" y="18094"/>
                      </a:cubicBezTo>
                      <a:cubicBezTo>
                        <a:pt x="18976" y="17610"/>
                        <a:pt x="18406" y="17609"/>
                        <a:pt x="17445" y="16640"/>
                      </a:cubicBezTo>
                      <a:cubicBezTo>
                        <a:pt x="16491" y="15680"/>
                        <a:pt x="17449" y="12361"/>
                        <a:pt x="18805" y="12812"/>
                      </a:cubicBezTo>
                      <a:cubicBezTo>
                        <a:pt x="19049" y="12893"/>
                        <a:pt x="19141" y="12986"/>
                        <a:pt x="19373" y="13014"/>
                      </a:cubicBezTo>
                      <a:cubicBezTo>
                        <a:pt x="19605" y="13043"/>
                        <a:pt x="19842" y="12954"/>
                        <a:pt x="19868" y="12752"/>
                      </a:cubicBezTo>
                      <a:cubicBezTo>
                        <a:pt x="19895" y="12550"/>
                        <a:pt x="19769" y="12416"/>
                        <a:pt x="19498" y="12345"/>
                      </a:cubicBezTo>
                      <a:cubicBezTo>
                        <a:pt x="19278" y="12287"/>
                        <a:pt x="19167" y="12369"/>
                        <a:pt x="18803" y="12220"/>
                      </a:cubicBezTo>
                      <a:cubicBezTo>
                        <a:pt x="17193" y="11564"/>
                        <a:pt x="17586" y="8705"/>
                        <a:pt x="19810" y="7865"/>
                      </a:cubicBezTo>
                      <a:cubicBezTo>
                        <a:pt x="17967" y="7771"/>
                        <a:pt x="16765" y="6843"/>
                        <a:pt x="16623" y="5495"/>
                      </a:cubicBezTo>
                      <a:cubicBezTo>
                        <a:pt x="16548" y="3927"/>
                        <a:pt x="18428" y="3479"/>
                        <a:pt x="18428" y="3479"/>
                      </a:cubicBezTo>
                      <a:cubicBezTo>
                        <a:pt x="21307" y="2438"/>
                        <a:pt x="19943" y="558"/>
                        <a:pt x="19943" y="558"/>
                      </a:cubicBezTo>
                      <a:cubicBezTo>
                        <a:pt x="19603" y="206"/>
                        <a:pt x="19290" y="41"/>
                        <a:pt x="19004" y="6"/>
                      </a:cubicBezTo>
                      <a:cubicBezTo>
                        <a:pt x="18927" y="-3"/>
                        <a:pt x="18851" y="-2"/>
                        <a:pt x="18778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-44">
                      <a:solidFill>
                        <a:srgbClr val="FFFFFF"/>
                      </a:solidFill>
                      <a:latin typeface="Graphik Semibold"/>
                      <a:ea typeface="Graphik Semibold"/>
                      <a:cs typeface="Graphik Semibold"/>
                      <a:sym typeface="Graphik Semibold"/>
                    </a:defRPr>
                  </a:pPr>
                  <a:endParaRPr/>
                </a:p>
              </p:txBody>
            </p:sp>
            <p:sp>
              <p:nvSpPr>
                <p:cNvPr id="345" name="Salpicadura de pintura"/>
                <p:cNvSpPr/>
                <p:nvPr/>
              </p:nvSpPr>
              <p:spPr>
                <a:xfrm>
                  <a:off x="46390" y="45817"/>
                  <a:ext cx="415070" cy="40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65" h="21541" extrusionOk="0">
                      <a:moveTo>
                        <a:pt x="18778" y="6"/>
                      </a:moveTo>
                      <a:cubicBezTo>
                        <a:pt x="17680" y="134"/>
                        <a:pt x="17057" y="2145"/>
                        <a:pt x="17057" y="2145"/>
                      </a:cubicBezTo>
                      <a:cubicBezTo>
                        <a:pt x="16852" y="3359"/>
                        <a:pt x="15985" y="3890"/>
                        <a:pt x="15481" y="4101"/>
                      </a:cubicBezTo>
                      <a:cubicBezTo>
                        <a:pt x="14194" y="4297"/>
                        <a:pt x="13397" y="3507"/>
                        <a:pt x="13053" y="1869"/>
                      </a:cubicBezTo>
                      <a:cubicBezTo>
                        <a:pt x="12537" y="2880"/>
                        <a:pt x="11654" y="3375"/>
                        <a:pt x="10752" y="3375"/>
                      </a:cubicBezTo>
                      <a:cubicBezTo>
                        <a:pt x="10038" y="3375"/>
                        <a:pt x="9410" y="2981"/>
                        <a:pt x="9042" y="2385"/>
                      </a:cubicBezTo>
                      <a:cubicBezTo>
                        <a:pt x="9027" y="2364"/>
                        <a:pt x="9047" y="2392"/>
                        <a:pt x="9027" y="2365"/>
                      </a:cubicBezTo>
                      <a:cubicBezTo>
                        <a:pt x="8712" y="1939"/>
                        <a:pt x="8495" y="1267"/>
                        <a:pt x="8495" y="1267"/>
                      </a:cubicBezTo>
                      <a:cubicBezTo>
                        <a:pt x="8387" y="975"/>
                        <a:pt x="8079" y="832"/>
                        <a:pt x="7808" y="949"/>
                      </a:cubicBezTo>
                      <a:cubicBezTo>
                        <a:pt x="7536" y="1065"/>
                        <a:pt x="7403" y="1396"/>
                        <a:pt x="7512" y="1688"/>
                      </a:cubicBezTo>
                      <a:cubicBezTo>
                        <a:pt x="7512" y="1688"/>
                        <a:pt x="8063" y="2709"/>
                        <a:pt x="7926" y="3310"/>
                      </a:cubicBezTo>
                      <a:cubicBezTo>
                        <a:pt x="7837" y="3703"/>
                        <a:pt x="7904" y="4946"/>
                        <a:pt x="6218" y="5135"/>
                      </a:cubicBezTo>
                      <a:cubicBezTo>
                        <a:pt x="5752" y="5188"/>
                        <a:pt x="5327" y="4932"/>
                        <a:pt x="5018" y="4604"/>
                      </a:cubicBezTo>
                      <a:cubicBezTo>
                        <a:pt x="5009" y="4602"/>
                        <a:pt x="5000" y="4602"/>
                        <a:pt x="4991" y="4600"/>
                      </a:cubicBezTo>
                      <a:cubicBezTo>
                        <a:pt x="5214" y="6253"/>
                        <a:pt x="4846" y="7549"/>
                        <a:pt x="3835" y="8175"/>
                      </a:cubicBezTo>
                      <a:cubicBezTo>
                        <a:pt x="3057" y="8564"/>
                        <a:pt x="1662" y="8170"/>
                        <a:pt x="1662" y="8170"/>
                      </a:cubicBezTo>
                      <a:cubicBezTo>
                        <a:pt x="1662" y="8170"/>
                        <a:pt x="3252" y="9037"/>
                        <a:pt x="3447" y="9405"/>
                      </a:cubicBezTo>
                      <a:cubicBezTo>
                        <a:pt x="3642" y="9774"/>
                        <a:pt x="3739" y="10487"/>
                        <a:pt x="3611" y="11024"/>
                      </a:cubicBezTo>
                      <a:cubicBezTo>
                        <a:pt x="3469" y="11466"/>
                        <a:pt x="3110" y="11975"/>
                        <a:pt x="2194" y="11735"/>
                      </a:cubicBezTo>
                      <a:cubicBezTo>
                        <a:pt x="2194" y="11735"/>
                        <a:pt x="-293" y="11137"/>
                        <a:pt x="29" y="13686"/>
                      </a:cubicBezTo>
                      <a:cubicBezTo>
                        <a:pt x="29" y="13686"/>
                        <a:pt x="572" y="16056"/>
                        <a:pt x="2540" y="14422"/>
                      </a:cubicBezTo>
                      <a:cubicBezTo>
                        <a:pt x="3229" y="13850"/>
                        <a:pt x="3466" y="13680"/>
                        <a:pt x="3758" y="13817"/>
                      </a:cubicBezTo>
                      <a:cubicBezTo>
                        <a:pt x="4891" y="14598"/>
                        <a:pt x="5317" y="15680"/>
                        <a:pt x="4758" y="17390"/>
                      </a:cubicBezTo>
                      <a:cubicBezTo>
                        <a:pt x="7376" y="16540"/>
                        <a:pt x="8461" y="17351"/>
                        <a:pt x="8474" y="18455"/>
                      </a:cubicBezTo>
                      <a:cubicBezTo>
                        <a:pt x="8487" y="19560"/>
                        <a:pt x="8015" y="19973"/>
                        <a:pt x="8015" y="19973"/>
                      </a:cubicBezTo>
                      <a:cubicBezTo>
                        <a:pt x="7078" y="21279"/>
                        <a:pt x="8131" y="21539"/>
                        <a:pt x="8131" y="21539"/>
                      </a:cubicBezTo>
                      <a:cubicBezTo>
                        <a:pt x="8923" y="21597"/>
                        <a:pt x="8788" y="20282"/>
                        <a:pt x="8788" y="20282"/>
                      </a:cubicBezTo>
                      <a:cubicBezTo>
                        <a:pt x="8765" y="19731"/>
                        <a:pt x="8951" y="18719"/>
                        <a:pt x="9193" y="18402"/>
                      </a:cubicBezTo>
                      <a:cubicBezTo>
                        <a:pt x="9719" y="17713"/>
                        <a:pt x="12920" y="16968"/>
                        <a:pt x="13661" y="20186"/>
                      </a:cubicBezTo>
                      <a:cubicBezTo>
                        <a:pt x="13940" y="17526"/>
                        <a:pt x="16095" y="16040"/>
                        <a:pt x="16894" y="17208"/>
                      </a:cubicBezTo>
                      <a:cubicBezTo>
                        <a:pt x="17606" y="18250"/>
                        <a:pt x="17592" y="18779"/>
                        <a:pt x="18341" y="19048"/>
                      </a:cubicBezTo>
                      <a:cubicBezTo>
                        <a:pt x="18817" y="19219"/>
                        <a:pt x="19267" y="18578"/>
                        <a:pt x="19121" y="18094"/>
                      </a:cubicBezTo>
                      <a:cubicBezTo>
                        <a:pt x="18976" y="17610"/>
                        <a:pt x="18406" y="17609"/>
                        <a:pt x="17445" y="16640"/>
                      </a:cubicBezTo>
                      <a:cubicBezTo>
                        <a:pt x="16491" y="15680"/>
                        <a:pt x="17449" y="12361"/>
                        <a:pt x="18805" y="12812"/>
                      </a:cubicBezTo>
                      <a:cubicBezTo>
                        <a:pt x="19049" y="12893"/>
                        <a:pt x="19141" y="12986"/>
                        <a:pt x="19373" y="13014"/>
                      </a:cubicBezTo>
                      <a:cubicBezTo>
                        <a:pt x="19605" y="13043"/>
                        <a:pt x="19842" y="12954"/>
                        <a:pt x="19868" y="12752"/>
                      </a:cubicBezTo>
                      <a:cubicBezTo>
                        <a:pt x="19895" y="12550"/>
                        <a:pt x="19769" y="12416"/>
                        <a:pt x="19498" y="12345"/>
                      </a:cubicBezTo>
                      <a:cubicBezTo>
                        <a:pt x="19278" y="12287"/>
                        <a:pt x="19167" y="12369"/>
                        <a:pt x="18803" y="12220"/>
                      </a:cubicBezTo>
                      <a:cubicBezTo>
                        <a:pt x="17193" y="11564"/>
                        <a:pt x="17586" y="8705"/>
                        <a:pt x="19810" y="7865"/>
                      </a:cubicBezTo>
                      <a:cubicBezTo>
                        <a:pt x="17967" y="7771"/>
                        <a:pt x="16765" y="6843"/>
                        <a:pt x="16623" y="5495"/>
                      </a:cubicBezTo>
                      <a:cubicBezTo>
                        <a:pt x="16548" y="3927"/>
                        <a:pt x="18428" y="3479"/>
                        <a:pt x="18428" y="3479"/>
                      </a:cubicBezTo>
                      <a:cubicBezTo>
                        <a:pt x="21307" y="2438"/>
                        <a:pt x="19943" y="558"/>
                        <a:pt x="19943" y="558"/>
                      </a:cubicBezTo>
                      <a:cubicBezTo>
                        <a:pt x="19603" y="206"/>
                        <a:pt x="19290" y="41"/>
                        <a:pt x="19004" y="6"/>
                      </a:cubicBezTo>
                      <a:cubicBezTo>
                        <a:pt x="18927" y="-3"/>
                        <a:pt x="18851" y="-2"/>
                        <a:pt x="18778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-44">
                      <a:solidFill>
                        <a:srgbClr val="FFFFFF"/>
                      </a:solidFill>
                      <a:latin typeface="Graphik Semibold"/>
                      <a:ea typeface="Graphik Semibold"/>
                      <a:cs typeface="Graphik Semibold"/>
                      <a:sym typeface="Graphik Semibold"/>
                    </a:defRPr>
                  </a:pPr>
                  <a:endParaRPr/>
                </a:p>
              </p:txBody>
            </p:sp>
          </p:grpSp>
          <p:sp>
            <p:nvSpPr>
              <p:cNvPr id="347" name="Salpicadura de pintura"/>
              <p:cNvSpPr/>
              <p:nvPr/>
            </p:nvSpPr>
            <p:spPr>
              <a:xfrm>
                <a:off x="579767" y="499170"/>
                <a:ext cx="381923" cy="377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65" h="21541" extrusionOk="0">
                    <a:moveTo>
                      <a:pt x="18778" y="6"/>
                    </a:moveTo>
                    <a:cubicBezTo>
                      <a:pt x="17680" y="134"/>
                      <a:pt x="17057" y="2145"/>
                      <a:pt x="17057" y="2145"/>
                    </a:cubicBezTo>
                    <a:cubicBezTo>
                      <a:pt x="16852" y="3359"/>
                      <a:pt x="15985" y="3890"/>
                      <a:pt x="15481" y="4101"/>
                    </a:cubicBezTo>
                    <a:cubicBezTo>
                      <a:pt x="14194" y="4297"/>
                      <a:pt x="13397" y="3507"/>
                      <a:pt x="13053" y="1869"/>
                    </a:cubicBezTo>
                    <a:cubicBezTo>
                      <a:pt x="12537" y="2880"/>
                      <a:pt x="11654" y="3375"/>
                      <a:pt x="10752" y="3375"/>
                    </a:cubicBezTo>
                    <a:cubicBezTo>
                      <a:pt x="10038" y="3375"/>
                      <a:pt x="9410" y="2981"/>
                      <a:pt x="9042" y="2385"/>
                    </a:cubicBezTo>
                    <a:cubicBezTo>
                      <a:pt x="9027" y="2364"/>
                      <a:pt x="9047" y="2392"/>
                      <a:pt x="9027" y="2365"/>
                    </a:cubicBezTo>
                    <a:cubicBezTo>
                      <a:pt x="8712" y="1939"/>
                      <a:pt x="8495" y="1267"/>
                      <a:pt x="8495" y="1267"/>
                    </a:cubicBezTo>
                    <a:cubicBezTo>
                      <a:pt x="8387" y="975"/>
                      <a:pt x="8079" y="832"/>
                      <a:pt x="7808" y="949"/>
                    </a:cubicBezTo>
                    <a:cubicBezTo>
                      <a:pt x="7536" y="1065"/>
                      <a:pt x="7403" y="1396"/>
                      <a:pt x="7512" y="1688"/>
                    </a:cubicBezTo>
                    <a:cubicBezTo>
                      <a:pt x="7512" y="1688"/>
                      <a:pt x="8063" y="2709"/>
                      <a:pt x="7926" y="3310"/>
                    </a:cubicBezTo>
                    <a:cubicBezTo>
                      <a:pt x="7837" y="3703"/>
                      <a:pt x="7904" y="4946"/>
                      <a:pt x="6218" y="5135"/>
                    </a:cubicBezTo>
                    <a:cubicBezTo>
                      <a:pt x="5752" y="5188"/>
                      <a:pt x="5327" y="4932"/>
                      <a:pt x="5018" y="4604"/>
                    </a:cubicBezTo>
                    <a:cubicBezTo>
                      <a:pt x="5009" y="4602"/>
                      <a:pt x="5000" y="4602"/>
                      <a:pt x="4991" y="4600"/>
                    </a:cubicBezTo>
                    <a:cubicBezTo>
                      <a:pt x="5214" y="6253"/>
                      <a:pt x="4846" y="7549"/>
                      <a:pt x="3835" y="8175"/>
                    </a:cubicBezTo>
                    <a:cubicBezTo>
                      <a:pt x="3057" y="8564"/>
                      <a:pt x="1662" y="8170"/>
                      <a:pt x="1662" y="8170"/>
                    </a:cubicBezTo>
                    <a:cubicBezTo>
                      <a:pt x="1662" y="8170"/>
                      <a:pt x="3252" y="9037"/>
                      <a:pt x="3447" y="9405"/>
                    </a:cubicBezTo>
                    <a:cubicBezTo>
                      <a:pt x="3642" y="9774"/>
                      <a:pt x="3739" y="10487"/>
                      <a:pt x="3611" y="11024"/>
                    </a:cubicBezTo>
                    <a:cubicBezTo>
                      <a:pt x="3469" y="11466"/>
                      <a:pt x="3110" y="11975"/>
                      <a:pt x="2194" y="11735"/>
                    </a:cubicBezTo>
                    <a:cubicBezTo>
                      <a:pt x="2194" y="11735"/>
                      <a:pt x="-293" y="11137"/>
                      <a:pt x="29" y="13686"/>
                    </a:cubicBezTo>
                    <a:cubicBezTo>
                      <a:pt x="29" y="13686"/>
                      <a:pt x="572" y="16056"/>
                      <a:pt x="2540" y="14422"/>
                    </a:cubicBezTo>
                    <a:cubicBezTo>
                      <a:pt x="3229" y="13850"/>
                      <a:pt x="3466" y="13680"/>
                      <a:pt x="3758" y="13817"/>
                    </a:cubicBezTo>
                    <a:cubicBezTo>
                      <a:pt x="4891" y="14598"/>
                      <a:pt x="5317" y="15680"/>
                      <a:pt x="4758" y="17390"/>
                    </a:cubicBezTo>
                    <a:cubicBezTo>
                      <a:pt x="7376" y="16540"/>
                      <a:pt x="8461" y="17351"/>
                      <a:pt x="8474" y="18455"/>
                    </a:cubicBezTo>
                    <a:cubicBezTo>
                      <a:pt x="8487" y="19560"/>
                      <a:pt x="8015" y="19973"/>
                      <a:pt x="8015" y="19973"/>
                    </a:cubicBezTo>
                    <a:cubicBezTo>
                      <a:pt x="7078" y="21279"/>
                      <a:pt x="8131" y="21539"/>
                      <a:pt x="8131" y="21539"/>
                    </a:cubicBezTo>
                    <a:cubicBezTo>
                      <a:pt x="8923" y="21597"/>
                      <a:pt x="8788" y="20282"/>
                      <a:pt x="8788" y="20282"/>
                    </a:cubicBezTo>
                    <a:cubicBezTo>
                      <a:pt x="8765" y="19731"/>
                      <a:pt x="8951" y="18719"/>
                      <a:pt x="9193" y="18402"/>
                    </a:cubicBezTo>
                    <a:cubicBezTo>
                      <a:pt x="9719" y="17713"/>
                      <a:pt x="12920" y="16968"/>
                      <a:pt x="13661" y="20186"/>
                    </a:cubicBezTo>
                    <a:cubicBezTo>
                      <a:pt x="13940" y="17526"/>
                      <a:pt x="16095" y="16040"/>
                      <a:pt x="16894" y="17208"/>
                    </a:cubicBezTo>
                    <a:cubicBezTo>
                      <a:pt x="17606" y="18250"/>
                      <a:pt x="17592" y="18779"/>
                      <a:pt x="18341" y="19048"/>
                    </a:cubicBezTo>
                    <a:cubicBezTo>
                      <a:pt x="18817" y="19219"/>
                      <a:pt x="19267" y="18578"/>
                      <a:pt x="19121" y="18094"/>
                    </a:cubicBezTo>
                    <a:cubicBezTo>
                      <a:pt x="18976" y="17610"/>
                      <a:pt x="18406" y="17609"/>
                      <a:pt x="17445" y="16640"/>
                    </a:cubicBezTo>
                    <a:cubicBezTo>
                      <a:pt x="16491" y="15680"/>
                      <a:pt x="17449" y="12361"/>
                      <a:pt x="18805" y="12812"/>
                    </a:cubicBezTo>
                    <a:cubicBezTo>
                      <a:pt x="19049" y="12893"/>
                      <a:pt x="19141" y="12986"/>
                      <a:pt x="19373" y="13014"/>
                    </a:cubicBezTo>
                    <a:cubicBezTo>
                      <a:pt x="19604" y="13043"/>
                      <a:pt x="19842" y="12954"/>
                      <a:pt x="19868" y="12752"/>
                    </a:cubicBezTo>
                    <a:cubicBezTo>
                      <a:pt x="19895" y="12550"/>
                      <a:pt x="19769" y="12416"/>
                      <a:pt x="19498" y="12345"/>
                    </a:cubicBezTo>
                    <a:cubicBezTo>
                      <a:pt x="19278" y="12287"/>
                      <a:pt x="19167" y="12369"/>
                      <a:pt x="18803" y="12220"/>
                    </a:cubicBezTo>
                    <a:cubicBezTo>
                      <a:pt x="17193" y="11564"/>
                      <a:pt x="17586" y="8705"/>
                      <a:pt x="19810" y="7865"/>
                    </a:cubicBezTo>
                    <a:cubicBezTo>
                      <a:pt x="17967" y="7771"/>
                      <a:pt x="16765" y="6843"/>
                      <a:pt x="16623" y="5495"/>
                    </a:cubicBezTo>
                    <a:cubicBezTo>
                      <a:pt x="16548" y="3927"/>
                      <a:pt x="18428" y="3479"/>
                      <a:pt x="18428" y="3479"/>
                    </a:cubicBezTo>
                    <a:cubicBezTo>
                      <a:pt x="21307" y="2438"/>
                      <a:pt x="19943" y="558"/>
                      <a:pt x="19943" y="558"/>
                    </a:cubicBezTo>
                    <a:cubicBezTo>
                      <a:pt x="19603" y="206"/>
                      <a:pt x="19290" y="41"/>
                      <a:pt x="19004" y="6"/>
                    </a:cubicBezTo>
                    <a:cubicBezTo>
                      <a:pt x="18927" y="-3"/>
                      <a:pt x="18851" y="-2"/>
                      <a:pt x="18778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tabLst/>
                  <a:defRPr sz="2200" spc="-44">
                    <a:solidFill>
                      <a:srgbClr val="FFFFFF"/>
                    </a:solidFill>
                    <a:latin typeface="Graphik Semibold"/>
                    <a:ea typeface="Graphik Semibold"/>
                    <a:cs typeface="Graphik Semibold"/>
                    <a:sym typeface="Graphik Semibold"/>
                  </a:defRPr>
                </a:pPr>
                <a:endParaRPr/>
              </a:p>
            </p:txBody>
          </p:sp>
          <p:sp>
            <p:nvSpPr>
              <p:cNvPr id="348" name="Salpicadura de pintura"/>
              <p:cNvSpPr/>
              <p:nvPr/>
            </p:nvSpPr>
            <p:spPr>
              <a:xfrm>
                <a:off x="312017" y="811534"/>
                <a:ext cx="507851" cy="501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65" h="21541" extrusionOk="0">
                    <a:moveTo>
                      <a:pt x="18778" y="6"/>
                    </a:moveTo>
                    <a:cubicBezTo>
                      <a:pt x="17680" y="134"/>
                      <a:pt x="17057" y="2145"/>
                      <a:pt x="17057" y="2145"/>
                    </a:cubicBezTo>
                    <a:cubicBezTo>
                      <a:pt x="16852" y="3359"/>
                      <a:pt x="15985" y="3890"/>
                      <a:pt x="15481" y="4101"/>
                    </a:cubicBezTo>
                    <a:cubicBezTo>
                      <a:pt x="14194" y="4297"/>
                      <a:pt x="13397" y="3507"/>
                      <a:pt x="13053" y="1869"/>
                    </a:cubicBezTo>
                    <a:cubicBezTo>
                      <a:pt x="12537" y="2880"/>
                      <a:pt x="11654" y="3375"/>
                      <a:pt x="10752" y="3375"/>
                    </a:cubicBezTo>
                    <a:cubicBezTo>
                      <a:pt x="10038" y="3375"/>
                      <a:pt x="9410" y="2981"/>
                      <a:pt x="9042" y="2385"/>
                    </a:cubicBezTo>
                    <a:cubicBezTo>
                      <a:pt x="9027" y="2364"/>
                      <a:pt x="9047" y="2392"/>
                      <a:pt x="9027" y="2365"/>
                    </a:cubicBezTo>
                    <a:cubicBezTo>
                      <a:pt x="8712" y="1939"/>
                      <a:pt x="8495" y="1267"/>
                      <a:pt x="8495" y="1267"/>
                    </a:cubicBezTo>
                    <a:cubicBezTo>
                      <a:pt x="8387" y="975"/>
                      <a:pt x="8079" y="832"/>
                      <a:pt x="7808" y="949"/>
                    </a:cubicBezTo>
                    <a:cubicBezTo>
                      <a:pt x="7536" y="1065"/>
                      <a:pt x="7403" y="1396"/>
                      <a:pt x="7512" y="1688"/>
                    </a:cubicBezTo>
                    <a:cubicBezTo>
                      <a:pt x="7512" y="1688"/>
                      <a:pt x="8063" y="2709"/>
                      <a:pt x="7926" y="3310"/>
                    </a:cubicBezTo>
                    <a:cubicBezTo>
                      <a:pt x="7837" y="3703"/>
                      <a:pt x="7904" y="4946"/>
                      <a:pt x="6218" y="5135"/>
                    </a:cubicBezTo>
                    <a:cubicBezTo>
                      <a:pt x="5752" y="5188"/>
                      <a:pt x="5327" y="4932"/>
                      <a:pt x="5018" y="4604"/>
                    </a:cubicBezTo>
                    <a:cubicBezTo>
                      <a:pt x="5009" y="4602"/>
                      <a:pt x="5000" y="4602"/>
                      <a:pt x="4991" y="4600"/>
                    </a:cubicBezTo>
                    <a:cubicBezTo>
                      <a:pt x="5214" y="6253"/>
                      <a:pt x="4846" y="7549"/>
                      <a:pt x="3835" y="8175"/>
                    </a:cubicBezTo>
                    <a:cubicBezTo>
                      <a:pt x="3057" y="8564"/>
                      <a:pt x="1662" y="8170"/>
                      <a:pt x="1662" y="8170"/>
                    </a:cubicBezTo>
                    <a:cubicBezTo>
                      <a:pt x="1662" y="8170"/>
                      <a:pt x="3252" y="9037"/>
                      <a:pt x="3447" y="9405"/>
                    </a:cubicBezTo>
                    <a:cubicBezTo>
                      <a:pt x="3642" y="9774"/>
                      <a:pt x="3739" y="10487"/>
                      <a:pt x="3611" y="11024"/>
                    </a:cubicBezTo>
                    <a:cubicBezTo>
                      <a:pt x="3469" y="11466"/>
                      <a:pt x="3110" y="11975"/>
                      <a:pt x="2194" y="11735"/>
                    </a:cubicBezTo>
                    <a:cubicBezTo>
                      <a:pt x="2194" y="11735"/>
                      <a:pt x="-293" y="11137"/>
                      <a:pt x="29" y="13686"/>
                    </a:cubicBezTo>
                    <a:cubicBezTo>
                      <a:pt x="29" y="13686"/>
                      <a:pt x="572" y="16056"/>
                      <a:pt x="2540" y="14422"/>
                    </a:cubicBezTo>
                    <a:cubicBezTo>
                      <a:pt x="3229" y="13850"/>
                      <a:pt x="3466" y="13680"/>
                      <a:pt x="3758" y="13817"/>
                    </a:cubicBezTo>
                    <a:cubicBezTo>
                      <a:pt x="4891" y="14598"/>
                      <a:pt x="5317" y="15680"/>
                      <a:pt x="4758" y="17390"/>
                    </a:cubicBezTo>
                    <a:cubicBezTo>
                      <a:pt x="7376" y="16540"/>
                      <a:pt x="8461" y="17351"/>
                      <a:pt x="8474" y="18455"/>
                    </a:cubicBezTo>
                    <a:cubicBezTo>
                      <a:pt x="8487" y="19560"/>
                      <a:pt x="8015" y="19973"/>
                      <a:pt x="8015" y="19973"/>
                    </a:cubicBezTo>
                    <a:cubicBezTo>
                      <a:pt x="7078" y="21279"/>
                      <a:pt x="8131" y="21539"/>
                      <a:pt x="8131" y="21539"/>
                    </a:cubicBezTo>
                    <a:cubicBezTo>
                      <a:pt x="8923" y="21597"/>
                      <a:pt x="8788" y="20282"/>
                      <a:pt x="8788" y="20282"/>
                    </a:cubicBezTo>
                    <a:cubicBezTo>
                      <a:pt x="8765" y="19731"/>
                      <a:pt x="8951" y="18719"/>
                      <a:pt x="9193" y="18402"/>
                    </a:cubicBezTo>
                    <a:cubicBezTo>
                      <a:pt x="9719" y="17713"/>
                      <a:pt x="12920" y="16968"/>
                      <a:pt x="13661" y="20186"/>
                    </a:cubicBezTo>
                    <a:cubicBezTo>
                      <a:pt x="13940" y="17526"/>
                      <a:pt x="16095" y="16040"/>
                      <a:pt x="16894" y="17208"/>
                    </a:cubicBezTo>
                    <a:cubicBezTo>
                      <a:pt x="17606" y="18250"/>
                      <a:pt x="17592" y="18779"/>
                      <a:pt x="18341" y="19048"/>
                    </a:cubicBezTo>
                    <a:cubicBezTo>
                      <a:pt x="18817" y="19219"/>
                      <a:pt x="19267" y="18578"/>
                      <a:pt x="19121" y="18094"/>
                    </a:cubicBezTo>
                    <a:cubicBezTo>
                      <a:pt x="18976" y="17610"/>
                      <a:pt x="18406" y="17609"/>
                      <a:pt x="17445" y="16640"/>
                    </a:cubicBezTo>
                    <a:cubicBezTo>
                      <a:pt x="16491" y="15680"/>
                      <a:pt x="17449" y="12361"/>
                      <a:pt x="18805" y="12812"/>
                    </a:cubicBezTo>
                    <a:cubicBezTo>
                      <a:pt x="19049" y="12893"/>
                      <a:pt x="19141" y="12986"/>
                      <a:pt x="19373" y="13014"/>
                    </a:cubicBezTo>
                    <a:cubicBezTo>
                      <a:pt x="19605" y="13043"/>
                      <a:pt x="19842" y="12954"/>
                      <a:pt x="19868" y="12752"/>
                    </a:cubicBezTo>
                    <a:cubicBezTo>
                      <a:pt x="19895" y="12550"/>
                      <a:pt x="19769" y="12416"/>
                      <a:pt x="19498" y="12345"/>
                    </a:cubicBezTo>
                    <a:cubicBezTo>
                      <a:pt x="19278" y="12287"/>
                      <a:pt x="19167" y="12369"/>
                      <a:pt x="18803" y="12220"/>
                    </a:cubicBezTo>
                    <a:cubicBezTo>
                      <a:pt x="17193" y="11564"/>
                      <a:pt x="17586" y="8705"/>
                      <a:pt x="19810" y="7865"/>
                    </a:cubicBezTo>
                    <a:cubicBezTo>
                      <a:pt x="17967" y="7771"/>
                      <a:pt x="16765" y="6843"/>
                      <a:pt x="16623" y="5495"/>
                    </a:cubicBezTo>
                    <a:cubicBezTo>
                      <a:pt x="16548" y="3927"/>
                      <a:pt x="18428" y="3479"/>
                      <a:pt x="18428" y="3479"/>
                    </a:cubicBezTo>
                    <a:cubicBezTo>
                      <a:pt x="21307" y="2438"/>
                      <a:pt x="19943" y="558"/>
                      <a:pt x="19943" y="558"/>
                    </a:cubicBezTo>
                    <a:cubicBezTo>
                      <a:pt x="19603" y="206"/>
                      <a:pt x="19290" y="41"/>
                      <a:pt x="19004" y="6"/>
                    </a:cubicBezTo>
                    <a:cubicBezTo>
                      <a:pt x="18927" y="-3"/>
                      <a:pt x="18851" y="-2"/>
                      <a:pt x="18778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tabLst/>
                  <a:defRPr sz="2200" spc="-44">
                    <a:solidFill>
                      <a:srgbClr val="FFFFFF"/>
                    </a:solidFill>
                    <a:latin typeface="Graphik Semibold"/>
                    <a:ea typeface="Graphik Semibold"/>
                    <a:cs typeface="Graphik Semibold"/>
                    <a:sym typeface="Graphik Semibold"/>
                  </a:defRPr>
                </a:pPr>
                <a:endParaRPr/>
              </a:p>
            </p:txBody>
          </p:sp>
        </p:grpSp>
        <p:sp>
          <p:nvSpPr>
            <p:cNvPr id="350" name="Salpicadura de pintura"/>
            <p:cNvSpPr/>
            <p:nvPr/>
          </p:nvSpPr>
          <p:spPr>
            <a:xfrm>
              <a:off x="2262370" y="3014276"/>
              <a:ext cx="542708" cy="53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4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51" name="Salpicadura de pintura"/>
            <p:cNvSpPr/>
            <p:nvPr/>
          </p:nvSpPr>
          <p:spPr>
            <a:xfrm>
              <a:off x="1944296" y="2573316"/>
              <a:ext cx="505897" cy="499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52" name="Bacteria"/>
            <p:cNvSpPr/>
            <p:nvPr/>
          </p:nvSpPr>
          <p:spPr>
            <a:xfrm>
              <a:off x="1366738" y="3494964"/>
              <a:ext cx="416447" cy="90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8276" y="0"/>
                  </a:moveTo>
                  <a:cubicBezTo>
                    <a:pt x="8218" y="0"/>
                    <a:pt x="8160" y="11"/>
                    <a:pt x="8101" y="27"/>
                  </a:cubicBezTo>
                  <a:cubicBezTo>
                    <a:pt x="8055" y="43"/>
                    <a:pt x="8018" y="69"/>
                    <a:pt x="8007" y="91"/>
                  </a:cubicBezTo>
                  <a:cubicBezTo>
                    <a:pt x="8007" y="112"/>
                    <a:pt x="8019" y="134"/>
                    <a:pt x="8054" y="150"/>
                  </a:cubicBezTo>
                  <a:cubicBezTo>
                    <a:pt x="8287" y="274"/>
                    <a:pt x="8427" y="398"/>
                    <a:pt x="8462" y="522"/>
                  </a:cubicBezTo>
                  <a:cubicBezTo>
                    <a:pt x="8485" y="581"/>
                    <a:pt x="8486" y="646"/>
                    <a:pt x="8451" y="711"/>
                  </a:cubicBezTo>
                  <a:cubicBezTo>
                    <a:pt x="8440" y="754"/>
                    <a:pt x="8405" y="802"/>
                    <a:pt x="8382" y="845"/>
                  </a:cubicBezTo>
                  <a:cubicBezTo>
                    <a:pt x="8370" y="867"/>
                    <a:pt x="8357" y="894"/>
                    <a:pt x="8346" y="921"/>
                  </a:cubicBezTo>
                  <a:cubicBezTo>
                    <a:pt x="8311" y="996"/>
                    <a:pt x="8265" y="1083"/>
                    <a:pt x="8265" y="1180"/>
                  </a:cubicBezTo>
                  <a:cubicBezTo>
                    <a:pt x="8265" y="1272"/>
                    <a:pt x="8301" y="1373"/>
                    <a:pt x="8371" y="1470"/>
                  </a:cubicBezTo>
                  <a:cubicBezTo>
                    <a:pt x="8383" y="1486"/>
                    <a:pt x="8392" y="1503"/>
                    <a:pt x="8404" y="1514"/>
                  </a:cubicBezTo>
                  <a:cubicBezTo>
                    <a:pt x="8474" y="1605"/>
                    <a:pt x="8380" y="1708"/>
                    <a:pt x="8182" y="1751"/>
                  </a:cubicBezTo>
                  <a:cubicBezTo>
                    <a:pt x="8077" y="1773"/>
                    <a:pt x="7973" y="1800"/>
                    <a:pt x="7868" y="1827"/>
                  </a:cubicBezTo>
                  <a:cubicBezTo>
                    <a:pt x="7810" y="1843"/>
                    <a:pt x="7741" y="1847"/>
                    <a:pt x="7682" y="1847"/>
                  </a:cubicBezTo>
                  <a:cubicBezTo>
                    <a:pt x="7507" y="1847"/>
                    <a:pt x="7354" y="1800"/>
                    <a:pt x="7296" y="1719"/>
                  </a:cubicBezTo>
                  <a:cubicBezTo>
                    <a:pt x="7226" y="1627"/>
                    <a:pt x="7121" y="1547"/>
                    <a:pt x="7004" y="1477"/>
                  </a:cubicBezTo>
                  <a:cubicBezTo>
                    <a:pt x="6771" y="1347"/>
                    <a:pt x="6467" y="1260"/>
                    <a:pt x="6024" y="1195"/>
                  </a:cubicBezTo>
                  <a:cubicBezTo>
                    <a:pt x="6001" y="1195"/>
                    <a:pt x="5989" y="1190"/>
                    <a:pt x="5966" y="1190"/>
                  </a:cubicBezTo>
                  <a:cubicBezTo>
                    <a:pt x="5872" y="1190"/>
                    <a:pt x="5779" y="1217"/>
                    <a:pt x="5732" y="1254"/>
                  </a:cubicBezTo>
                  <a:cubicBezTo>
                    <a:pt x="5697" y="1281"/>
                    <a:pt x="5687" y="1309"/>
                    <a:pt x="5710" y="1330"/>
                  </a:cubicBezTo>
                  <a:cubicBezTo>
                    <a:pt x="5722" y="1352"/>
                    <a:pt x="5759" y="1368"/>
                    <a:pt x="5805" y="1379"/>
                  </a:cubicBezTo>
                  <a:cubicBezTo>
                    <a:pt x="6120" y="1454"/>
                    <a:pt x="6350" y="1541"/>
                    <a:pt x="6490" y="1648"/>
                  </a:cubicBezTo>
                  <a:cubicBezTo>
                    <a:pt x="6560" y="1702"/>
                    <a:pt x="6609" y="1757"/>
                    <a:pt x="6644" y="1827"/>
                  </a:cubicBezTo>
                  <a:cubicBezTo>
                    <a:pt x="6678" y="1891"/>
                    <a:pt x="6713" y="1960"/>
                    <a:pt x="6713" y="2036"/>
                  </a:cubicBezTo>
                  <a:lnTo>
                    <a:pt x="6713" y="2052"/>
                  </a:lnTo>
                  <a:cubicBezTo>
                    <a:pt x="6713" y="2101"/>
                    <a:pt x="6725" y="2134"/>
                    <a:pt x="6702" y="2177"/>
                  </a:cubicBezTo>
                  <a:cubicBezTo>
                    <a:pt x="6678" y="2209"/>
                    <a:pt x="6633" y="2246"/>
                    <a:pt x="6574" y="2273"/>
                  </a:cubicBezTo>
                  <a:cubicBezTo>
                    <a:pt x="6341" y="2381"/>
                    <a:pt x="6131" y="2494"/>
                    <a:pt x="5933" y="2618"/>
                  </a:cubicBezTo>
                  <a:cubicBezTo>
                    <a:pt x="5874" y="2656"/>
                    <a:pt x="5782" y="2677"/>
                    <a:pt x="5689" y="2677"/>
                  </a:cubicBezTo>
                  <a:cubicBezTo>
                    <a:pt x="5642" y="2677"/>
                    <a:pt x="5582" y="2673"/>
                    <a:pt x="5536" y="2662"/>
                  </a:cubicBezTo>
                  <a:cubicBezTo>
                    <a:pt x="5466" y="2646"/>
                    <a:pt x="5441" y="2635"/>
                    <a:pt x="5441" y="2635"/>
                  </a:cubicBezTo>
                  <a:cubicBezTo>
                    <a:pt x="5359" y="2597"/>
                    <a:pt x="5269" y="2548"/>
                    <a:pt x="5164" y="2478"/>
                  </a:cubicBezTo>
                  <a:lnTo>
                    <a:pt x="5105" y="2440"/>
                  </a:lnTo>
                  <a:cubicBezTo>
                    <a:pt x="5024" y="2386"/>
                    <a:pt x="4930" y="2327"/>
                    <a:pt x="4825" y="2273"/>
                  </a:cubicBezTo>
                  <a:cubicBezTo>
                    <a:pt x="4685" y="2198"/>
                    <a:pt x="4522" y="2139"/>
                    <a:pt x="4358" y="2096"/>
                  </a:cubicBezTo>
                  <a:cubicBezTo>
                    <a:pt x="4195" y="2053"/>
                    <a:pt x="4006" y="2025"/>
                    <a:pt x="3808" y="2009"/>
                  </a:cubicBezTo>
                  <a:cubicBezTo>
                    <a:pt x="3680" y="1998"/>
                    <a:pt x="3540" y="1993"/>
                    <a:pt x="3400" y="1993"/>
                  </a:cubicBezTo>
                  <a:cubicBezTo>
                    <a:pt x="3342" y="1993"/>
                    <a:pt x="3298" y="1993"/>
                    <a:pt x="3239" y="1993"/>
                  </a:cubicBezTo>
                  <a:cubicBezTo>
                    <a:pt x="3134" y="1993"/>
                    <a:pt x="3029" y="2042"/>
                    <a:pt x="3017" y="2096"/>
                  </a:cubicBezTo>
                  <a:cubicBezTo>
                    <a:pt x="3005" y="2123"/>
                    <a:pt x="3015" y="2149"/>
                    <a:pt x="3050" y="2170"/>
                  </a:cubicBezTo>
                  <a:cubicBezTo>
                    <a:pt x="3073" y="2186"/>
                    <a:pt x="3120" y="2199"/>
                    <a:pt x="3167" y="2204"/>
                  </a:cubicBezTo>
                  <a:cubicBezTo>
                    <a:pt x="3516" y="2225"/>
                    <a:pt x="3809" y="2274"/>
                    <a:pt x="4019" y="2344"/>
                  </a:cubicBezTo>
                  <a:cubicBezTo>
                    <a:pt x="4124" y="2381"/>
                    <a:pt x="4218" y="2424"/>
                    <a:pt x="4300" y="2483"/>
                  </a:cubicBezTo>
                  <a:cubicBezTo>
                    <a:pt x="4358" y="2527"/>
                    <a:pt x="4416" y="2575"/>
                    <a:pt x="4486" y="2623"/>
                  </a:cubicBezTo>
                  <a:lnTo>
                    <a:pt x="4544" y="2667"/>
                  </a:lnTo>
                  <a:cubicBezTo>
                    <a:pt x="4626" y="2737"/>
                    <a:pt x="4732" y="2812"/>
                    <a:pt x="4872" y="2882"/>
                  </a:cubicBezTo>
                  <a:cubicBezTo>
                    <a:pt x="4896" y="2893"/>
                    <a:pt x="4951" y="2926"/>
                    <a:pt x="5033" y="2963"/>
                  </a:cubicBezTo>
                  <a:cubicBezTo>
                    <a:pt x="5196" y="3039"/>
                    <a:pt x="5243" y="3152"/>
                    <a:pt x="5149" y="3255"/>
                  </a:cubicBezTo>
                  <a:cubicBezTo>
                    <a:pt x="5021" y="3389"/>
                    <a:pt x="4895" y="3528"/>
                    <a:pt x="4825" y="3620"/>
                  </a:cubicBezTo>
                  <a:cubicBezTo>
                    <a:pt x="4790" y="3658"/>
                    <a:pt x="4721" y="3686"/>
                    <a:pt x="4639" y="3686"/>
                  </a:cubicBezTo>
                  <a:cubicBezTo>
                    <a:pt x="4581" y="3686"/>
                    <a:pt x="4533" y="3680"/>
                    <a:pt x="4486" y="3664"/>
                  </a:cubicBezTo>
                  <a:cubicBezTo>
                    <a:pt x="4416" y="3637"/>
                    <a:pt x="4381" y="3620"/>
                    <a:pt x="4369" y="3615"/>
                  </a:cubicBezTo>
                  <a:lnTo>
                    <a:pt x="4347" y="3598"/>
                  </a:lnTo>
                  <a:cubicBezTo>
                    <a:pt x="4266" y="3550"/>
                    <a:pt x="4158" y="3497"/>
                    <a:pt x="4041" y="3448"/>
                  </a:cubicBezTo>
                  <a:cubicBezTo>
                    <a:pt x="3913" y="3394"/>
                    <a:pt x="3762" y="3351"/>
                    <a:pt x="3622" y="3324"/>
                  </a:cubicBezTo>
                  <a:cubicBezTo>
                    <a:pt x="3482" y="3297"/>
                    <a:pt x="3331" y="3287"/>
                    <a:pt x="3156" y="3287"/>
                  </a:cubicBezTo>
                  <a:cubicBezTo>
                    <a:pt x="3027" y="3287"/>
                    <a:pt x="2899" y="3292"/>
                    <a:pt x="2747" y="3308"/>
                  </a:cubicBezTo>
                  <a:cubicBezTo>
                    <a:pt x="2654" y="3319"/>
                    <a:pt x="2598" y="3362"/>
                    <a:pt x="2598" y="3416"/>
                  </a:cubicBezTo>
                  <a:cubicBezTo>
                    <a:pt x="2610" y="3465"/>
                    <a:pt x="2665" y="3502"/>
                    <a:pt x="2758" y="3502"/>
                  </a:cubicBezTo>
                  <a:cubicBezTo>
                    <a:pt x="3027" y="3502"/>
                    <a:pt x="3251" y="3529"/>
                    <a:pt x="3414" y="3578"/>
                  </a:cubicBezTo>
                  <a:cubicBezTo>
                    <a:pt x="3508" y="3605"/>
                    <a:pt x="3589" y="3637"/>
                    <a:pt x="3659" y="3686"/>
                  </a:cubicBezTo>
                  <a:cubicBezTo>
                    <a:pt x="3717" y="3723"/>
                    <a:pt x="3774" y="3765"/>
                    <a:pt x="3844" y="3808"/>
                  </a:cubicBezTo>
                  <a:lnTo>
                    <a:pt x="3892" y="3840"/>
                  </a:lnTo>
                  <a:cubicBezTo>
                    <a:pt x="3927" y="3867"/>
                    <a:pt x="4054" y="3948"/>
                    <a:pt x="4194" y="4029"/>
                  </a:cubicBezTo>
                  <a:cubicBezTo>
                    <a:pt x="4299" y="4088"/>
                    <a:pt x="4324" y="4169"/>
                    <a:pt x="4289" y="4245"/>
                  </a:cubicBezTo>
                  <a:cubicBezTo>
                    <a:pt x="4266" y="4282"/>
                    <a:pt x="4253" y="4309"/>
                    <a:pt x="4242" y="4325"/>
                  </a:cubicBezTo>
                  <a:cubicBezTo>
                    <a:pt x="4195" y="4385"/>
                    <a:pt x="4079" y="4428"/>
                    <a:pt x="3939" y="4428"/>
                  </a:cubicBezTo>
                  <a:cubicBezTo>
                    <a:pt x="3834" y="4428"/>
                    <a:pt x="3682" y="4428"/>
                    <a:pt x="3600" y="4433"/>
                  </a:cubicBezTo>
                  <a:cubicBezTo>
                    <a:pt x="3390" y="4449"/>
                    <a:pt x="3202" y="4477"/>
                    <a:pt x="3050" y="4499"/>
                  </a:cubicBezTo>
                  <a:lnTo>
                    <a:pt x="3028" y="4504"/>
                  </a:lnTo>
                  <a:cubicBezTo>
                    <a:pt x="2888" y="4525"/>
                    <a:pt x="2748" y="4547"/>
                    <a:pt x="2620" y="4558"/>
                  </a:cubicBezTo>
                  <a:cubicBezTo>
                    <a:pt x="2527" y="4569"/>
                    <a:pt x="2432" y="4568"/>
                    <a:pt x="2350" y="4568"/>
                  </a:cubicBezTo>
                  <a:cubicBezTo>
                    <a:pt x="2304" y="4568"/>
                    <a:pt x="2258" y="4568"/>
                    <a:pt x="2212" y="4563"/>
                  </a:cubicBezTo>
                  <a:cubicBezTo>
                    <a:pt x="1967" y="4552"/>
                    <a:pt x="1677" y="4499"/>
                    <a:pt x="1373" y="4413"/>
                  </a:cubicBezTo>
                  <a:cubicBezTo>
                    <a:pt x="1338" y="4402"/>
                    <a:pt x="1314" y="4401"/>
                    <a:pt x="1279" y="4401"/>
                  </a:cubicBezTo>
                  <a:cubicBezTo>
                    <a:pt x="1220" y="4401"/>
                    <a:pt x="1161" y="4418"/>
                    <a:pt x="1115" y="4440"/>
                  </a:cubicBezTo>
                  <a:cubicBezTo>
                    <a:pt x="1045" y="4483"/>
                    <a:pt x="1059" y="4542"/>
                    <a:pt x="1140" y="4575"/>
                  </a:cubicBezTo>
                  <a:cubicBezTo>
                    <a:pt x="1362" y="4666"/>
                    <a:pt x="1675" y="4778"/>
                    <a:pt x="2095" y="4832"/>
                  </a:cubicBezTo>
                  <a:cubicBezTo>
                    <a:pt x="2247" y="4854"/>
                    <a:pt x="2420" y="4864"/>
                    <a:pt x="2583" y="4864"/>
                  </a:cubicBezTo>
                  <a:cubicBezTo>
                    <a:pt x="2618" y="4864"/>
                    <a:pt x="2654" y="4864"/>
                    <a:pt x="2689" y="4864"/>
                  </a:cubicBezTo>
                  <a:cubicBezTo>
                    <a:pt x="2864" y="4859"/>
                    <a:pt x="3051" y="4843"/>
                    <a:pt x="3203" y="4832"/>
                  </a:cubicBezTo>
                  <a:lnTo>
                    <a:pt x="3239" y="4827"/>
                  </a:lnTo>
                  <a:cubicBezTo>
                    <a:pt x="3391" y="4816"/>
                    <a:pt x="3541" y="4805"/>
                    <a:pt x="3680" y="4805"/>
                  </a:cubicBezTo>
                  <a:cubicBezTo>
                    <a:pt x="3739" y="4805"/>
                    <a:pt x="3798" y="4822"/>
                    <a:pt x="3844" y="4844"/>
                  </a:cubicBezTo>
                  <a:cubicBezTo>
                    <a:pt x="3879" y="4866"/>
                    <a:pt x="3893" y="4892"/>
                    <a:pt x="3881" y="4925"/>
                  </a:cubicBezTo>
                  <a:cubicBezTo>
                    <a:pt x="3823" y="5033"/>
                    <a:pt x="3729" y="5225"/>
                    <a:pt x="3659" y="5398"/>
                  </a:cubicBezTo>
                  <a:cubicBezTo>
                    <a:pt x="3624" y="5479"/>
                    <a:pt x="3436" y="5523"/>
                    <a:pt x="3272" y="5490"/>
                  </a:cubicBezTo>
                  <a:cubicBezTo>
                    <a:pt x="3202" y="5474"/>
                    <a:pt x="3157" y="5469"/>
                    <a:pt x="3134" y="5464"/>
                  </a:cubicBezTo>
                  <a:cubicBezTo>
                    <a:pt x="2947" y="5426"/>
                    <a:pt x="2737" y="5403"/>
                    <a:pt x="2551" y="5398"/>
                  </a:cubicBezTo>
                  <a:cubicBezTo>
                    <a:pt x="2516" y="5398"/>
                    <a:pt x="2469" y="5398"/>
                    <a:pt x="2434" y="5398"/>
                  </a:cubicBezTo>
                  <a:cubicBezTo>
                    <a:pt x="2131" y="5398"/>
                    <a:pt x="1827" y="5431"/>
                    <a:pt x="1454" y="5501"/>
                  </a:cubicBezTo>
                  <a:cubicBezTo>
                    <a:pt x="1349" y="5522"/>
                    <a:pt x="1302" y="5577"/>
                    <a:pt x="1337" y="5625"/>
                  </a:cubicBezTo>
                  <a:cubicBezTo>
                    <a:pt x="1360" y="5663"/>
                    <a:pt x="1441" y="5689"/>
                    <a:pt x="1523" y="5689"/>
                  </a:cubicBezTo>
                  <a:cubicBezTo>
                    <a:pt x="1535" y="5689"/>
                    <a:pt x="1547" y="5689"/>
                    <a:pt x="1570" y="5689"/>
                  </a:cubicBezTo>
                  <a:cubicBezTo>
                    <a:pt x="1769" y="5668"/>
                    <a:pt x="1957" y="5657"/>
                    <a:pt x="2132" y="5657"/>
                  </a:cubicBezTo>
                  <a:cubicBezTo>
                    <a:pt x="2260" y="5657"/>
                    <a:pt x="2374" y="5662"/>
                    <a:pt x="2467" y="5672"/>
                  </a:cubicBezTo>
                  <a:cubicBezTo>
                    <a:pt x="2595" y="5688"/>
                    <a:pt x="2726" y="5711"/>
                    <a:pt x="2842" y="5743"/>
                  </a:cubicBezTo>
                  <a:cubicBezTo>
                    <a:pt x="2959" y="5775"/>
                    <a:pt x="3075" y="5812"/>
                    <a:pt x="3192" y="5861"/>
                  </a:cubicBezTo>
                  <a:lnTo>
                    <a:pt x="3250" y="5878"/>
                  </a:lnTo>
                  <a:cubicBezTo>
                    <a:pt x="3379" y="5926"/>
                    <a:pt x="3448" y="6001"/>
                    <a:pt x="3436" y="6076"/>
                  </a:cubicBezTo>
                  <a:cubicBezTo>
                    <a:pt x="3390" y="6265"/>
                    <a:pt x="3354" y="6454"/>
                    <a:pt x="3331" y="6642"/>
                  </a:cubicBezTo>
                  <a:cubicBezTo>
                    <a:pt x="3319" y="6707"/>
                    <a:pt x="3215" y="6756"/>
                    <a:pt x="3086" y="6762"/>
                  </a:cubicBezTo>
                  <a:cubicBezTo>
                    <a:pt x="3051" y="6762"/>
                    <a:pt x="3016" y="6762"/>
                    <a:pt x="2981" y="6762"/>
                  </a:cubicBezTo>
                  <a:cubicBezTo>
                    <a:pt x="2887" y="6762"/>
                    <a:pt x="2808" y="6756"/>
                    <a:pt x="2715" y="6745"/>
                  </a:cubicBezTo>
                  <a:cubicBezTo>
                    <a:pt x="2575" y="6729"/>
                    <a:pt x="2432" y="6703"/>
                    <a:pt x="2292" y="6676"/>
                  </a:cubicBezTo>
                  <a:lnTo>
                    <a:pt x="2248" y="6664"/>
                  </a:lnTo>
                  <a:cubicBezTo>
                    <a:pt x="2108" y="6637"/>
                    <a:pt x="1942" y="6605"/>
                    <a:pt x="1767" y="6583"/>
                  </a:cubicBezTo>
                  <a:cubicBezTo>
                    <a:pt x="1592" y="6562"/>
                    <a:pt x="1420" y="6551"/>
                    <a:pt x="1257" y="6551"/>
                  </a:cubicBezTo>
                  <a:cubicBezTo>
                    <a:pt x="1233" y="6551"/>
                    <a:pt x="1196" y="6551"/>
                    <a:pt x="1173" y="6551"/>
                  </a:cubicBezTo>
                  <a:cubicBezTo>
                    <a:pt x="835" y="6557"/>
                    <a:pt x="509" y="6606"/>
                    <a:pt x="112" y="6703"/>
                  </a:cubicBezTo>
                  <a:cubicBezTo>
                    <a:pt x="19" y="6724"/>
                    <a:pt x="-29" y="6782"/>
                    <a:pt x="18" y="6831"/>
                  </a:cubicBezTo>
                  <a:cubicBezTo>
                    <a:pt x="53" y="6863"/>
                    <a:pt x="123" y="6885"/>
                    <a:pt x="193" y="6885"/>
                  </a:cubicBezTo>
                  <a:cubicBezTo>
                    <a:pt x="216" y="6885"/>
                    <a:pt x="228" y="6885"/>
                    <a:pt x="251" y="6880"/>
                  </a:cubicBezTo>
                  <a:cubicBezTo>
                    <a:pt x="519" y="6836"/>
                    <a:pt x="766" y="6816"/>
                    <a:pt x="987" y="6816"/>
                  </a:cubicBezTo>
                  <a:cubicBezTo>
                    <a:pt x="1045" y="6816"/>
                    <a:pt x="1093" y="6815"/>
                    <a:pt x="1151" y="6821"/>
                  </a:cubicBezTo>
                  <a:cubicBezTo>
                    <a:pt x="1279" y="6826"/>
                    <a:pt x="1408" y="6842"/>
                    <a:pt x="1548" y="6874"/>
                  </a:cubicBezTo>
                  <a:cubicBezTo>
                    <a:pt x="1665" y="6901"/>
                    <a:pt x="1792" y="6934"/>
                    <a:pt x="1920" y="6972"/>
                  </a:cubicBezTo>
                  <a:lnTo>
                    <a:pt x="1942" y="6977"/>
                  </a:lnTo>
                  <a:cubicBezTo>
                    <a:pt x="2094" y="7020"/>
                    <a:pt x="2247" y="7063"/>
                    <a:pt x="2445" y="7095"/>
                  </a:cubicBezTo>
                  <a:cubicBezTo>
                    <a:pt x="2632" y="7127"/>
                    <a:pt x="2830" y="7149"/>
                    <a:pt x="3028" y="7154"/>
                  </a:cubicBezTo>
                  <a:cubicBezTo>
                    <a:pt x="3168" y="7159"/>
                    <a:pt x="3298" y="7219"/>
                    <a:pt x="3298" y="7289"/>
                  </a:cubicBezTo>
                  <a:cubicBezTo>
                    <a:pt x="3298" y="7337"/>
                    <a:pt x="3309" y="7434"/>
                    <a:pt x="3309" y="7531"/>
                  </a:cubicBezTo>
                  <a:cubicBezTo>
                    <a:pt x="3309" y="7607"/>
                    <a:pt x="3158" y="7656"/>
                    <a:pt x="3006" y="7629"/>
                  </a:cubicBezTo>
                  <a:lnTo>
                    <a:pt x="2992" y="7629"/>
                  </a:lnTo>
                  <a:cubicBezTo>
                    <a:pt x="2863" y="7607"/>
                    <a:pt x="2724" y="7586"/>
                    <a:pt x="2573" y="7570"/>
                  </a:cubicBezTo>
                  <a:cubicBezTo>
                    <a:pt x="2479" y="7559"/>
                    <a:pt x="2385" y="7558"/>
                    <a:pt x="2292" y="7558"/>
                  </a:cubicBezTo>
                  <a:cubicBezTo>
                    <a:pt x="2210" y="7558"/>
                    <a:pt x="2140" y="7564"/>
                    <a:pt x="2059" y="7570"/>
                  </a:cubicBezTo>
                  <a:cubicBezTo>
                    <a:pt x="1685" y="7602"/>
                    <a:pt x="1382" y="7698"/>
                    <a:pt x="1184" y="7774"/>
                  </a:cubicBezTo>
                  <a:cubicBezTo>
                    <a:pt x="1114" y="7801"/>
                    <a:pt x="1091" y="7855"/>
                    <a:pt x="1126" y="7898"/>
                  </a:cubicBezTo>
                  <a:cubicBezTo>
                    <a:pt x="1161" y="7930"/>
                    <a:pt x="1220" y="7947"/>
                    <a:pt x="1279" y="7947"/>
                  </a:cubicBezTo>
                  <a:cubicBezTo>
                    <a:pt x="1302" y="7947"/>
                    <a:pt x="1336" y="7941"/>
                    <a:pt x="1359" y="7935"/>
                  </a:cubicBezTo>
                  <a:cubicBezTo>
                    <a:pt x="1627" y="7871"/>
                    <a:pt x="1875" y="7834"/>
                    <a:pt x="2073" y="7834"/>
                  </a:cubicBezTo>
                  <a:lnTo>
                    <a:pt x="2084" y="7834"/>
                  </a:lnTo>
                  <a:cubicBezTo>
                    <a:pt x="2189" y="7834"/>
                    <a:pt x="2304" y="7845"/>
                    <a:pt x="2408" y="7866"/>
                  </a:cubicBezTo>
                  <a:cubicBezTo>
                    <a:pt x="2502" y="7882"/>
                    <a:pt x="2595" y="7908"/>
                    <a:pt x="2700" y="7935"/>
                  </a:cubicBezTo>
                  <a:lnTo>
                    <a:pt x="2758" y="7952"/>
                  </a:lnTo>
                  <a:cubicBezTo>
                    <a:pt x="2828" y="7968"/>
                    <a:pt x="2994" y="8006"/>
                    <a:pt x="3134" y="8028"/>
                  </a:cubicBezTo>
                  <a:cubicBezTo>
                    <a:pt x="3274" y="8055"/>
                    <a:pt x="3377" y="8119"/>
                    <a:pt x="3389" y="8189"/>
                  </a:cubicBezTo>
                  <a:cubicBezTo>
                    <a:pt x="3401" y="8233"/>
                    <a:pt x="3402" y="8276"/>
                    <a:pt x="3425" y="8319"/>
                  </a:cubicBezTo>
                  <a:cubicBezTo>
                    <a:pt x="3460" y="8416"/>
                    <a:pt x="3343" y="8508"/>
                    <a:pt x="3145" y="8535"/>
                  </a:cubicBezTo>
                  <a:cubicBezTo>
                    <a:pt x="2993" y="8556"/>
                    <a:pt x="2876" y="8582"/>
                    <a:pt x="2806" y="8599"/>
                  </a:cubicBezTo>
                  <a:cubicBezTo>
                    <a:pt x="2619" y="8642"/>
                    <a:pt x="2468" y="8690"/>
                    <a:pt x="2328" y="8738"/>
                  </a:cubicBezTo>
                  <a:lnTo>
                    <a:pt x="2306" y="8743"/>
                  </a:lnTo>
                  <a:cubicBezTo>
                    <a:pt x="2178" y="8786"/>
                    <a:pt x="2059" y="8826"/>
                    <a:pt x="1942" y="8858"/>
                  </a:cubicBezTo>
                  <a:cubicBezTo>
                    <a:pt x="1814" y="8890"/>
                    <a:pt x="1688" y="8911"/>
                    <a:pt x="1559" y="8922"/>
                  </a:cubicBezTo>
                  <a:cubicBezTo>
                    <a:pt x="1466" y="8933"/>
                    <a:pt x="1373" y="8932"/>
                    <a:pt x="1268" y="8932"/>
                  </a:cubicBezTo>
                  <a:cubicBezTo>
                    <a:pt x="1081" y="8932"/>
                    <a:pt x="881" y="8922"/>
                    <a:pt x="659" y="8895"/>
                  </a:cubicBezTo>
                  <a:cubicBezTo>
                    <a:pt x="647" y="8895"/>
                    <a:pt x="627" y="8895"/>
                    <a:pt x="615" y="8895"/>
                  </a:cubicBezTo>
                  <a:cubicBezTo>
                    <a:pt x="534" y="8895"/>
                    <a:pt x="461" y="8921"/>
                    <a:pt x="426" y="8959"/>
                  </a:cubicBezTo>
                  <a:cubicBezTo>
                    <a:pt x="391" y="9007"/>
                    <a:pt x="452" y="9062"/>
                    <a:pt x="557" y="9083"/>
                  </a:cubicBezTo>
                  <a:cubicBezTo>
                    <a:pt x="802" y="9132"/>
                    <a:pt x="1162" y="9191"/>
                    <a:pt x="1570" y="9191"/>
                  </a:cubicBezTo>
                  <a:cubicBezTo>
                    <a:pt x="1594" y="9191"/>
                    <a:pt x="1605" y="9191"/>
                    <a:pt x="1629" y="9191"/>
                  </a:cubicBezTo>
                  <a:cubicBezTo>
                    <a:pt x="1815" y="9191"/>
                    <a:pt x="2025" y="9170"/>
                    <a:pt x="2212" y="9137"/>
                  </a:cubicBezTo>
                  <a:cubicBezTo>
                    <a:pt x="2375" y="9110"/>
                    <a:pt x="2538" y="9072"/>
                    <a:pt x="2678" y="9035"/>
                  </a:cubicBezTo>
                  <a:lnTo>
                    <a:pt x="2784" y="9008"/>
                  </a:lnTo>
                  <a:cubicBezTo>
                    <a:pt x="2901" y="8981"/>
                    <a:pt x="3003" y="8955"/>
                    <a:pt x="3108" y="8944"/>
                  </a:cubicBezTo>
                  <a:cubicBezTo>
                    <a:pt x="3178" y="8938"/>
                    <a:pt x="3260" y="8932"/>
                    <a:pt x="3342" y="8932"/>
                  </a:cubicBezTo>
                  <a:lnTo>
                    <a:pt x="3356" y="8932"/>
                  </a:lnTo>
                  <a:cubicBezTo>
                    <a:pt x="3496" y="8932"/>
                    <a:pt x="3624" y="8982"/>
                    <a:pt x="3659" y="9046"/>
                  </a:cubicBezTo>
                  <a:cubicBezTo>
                    <a:pt x="3717" y="9181"/>
                    <a:pt x="3774" y="9327"/>
                    <a:pt x="3844" y="9477"/>
                  </a:cubicBezTo>
                  <a:cubicBezTo>
                    <a:pt x="3856" y="9510"/>
                    <a:pt x="3858" y="9546"/>
                    <a:pt x="3823" y="9578"/>
                  </a:cubicBezTo>
                  <a:cubicBezTo>
                    <a:pt x="3764" y="9627"/>
                    <a:pt x="3659" y="9654"/>
                    <a:pt x="3531" y="9654"/>
                  </a:cubicBezTo>
                  <a:cubicBezTo>
                    <a:pt x="3531" y="9654"/>
                    <a:pt x="3495" y="9654"/>
                    <a:pt x="3484" y="9654"/>
                  </a:cubicBezTo>
                  <a:lnTo>
                    <a:pt x="3447" y="9654"/>
                  </a:lnTo>
                  <a:cubicBezTo>
                    <a:pt x="3237" y="9654"/>
                    <a:pt x="3039" y="9671"/>
                    <a:pt x="2864" y="9703"/>
                  </a:cubicBezTo>
                  <a:cubicBezTo>
                    <a:pt x="2549" y="9757"/>
                    <a:pt x="2257" y="9844"/>
                    <a:pt x="1942" y="9989"/>
                  </a:cubicBezTo>
                  <a:cubicBezTo>
                    <a:pt x="1860" y="10022"/>
                    <a:pt x="1861" y="10086"/>
                    <a:pt x="1931" y="10124"/>
                  </a:cubicBezTo>
                  <a:cubicBezTo>
                    <a:pt x="1966" y="10146"/>
                    <a:pt x="2026" y="10156"/>
                    <a:pt x="2084" y="10156"/>
                  </a:cubicBezTo>
                  <a:cubicBezTo>
                    <a:pt x="2119" y="10156"/>
                    <a:pt x="2166" y="10150"/>
                    <a:pt x="2201" y="10139"/>
                  </a:cubicBezTo>
                  <a:cubicBezTo>
                    <a:pt x="2492" y="10042"/>
                    <a:pt x="2761" y="9984"/>
                    <a:pt x="3017" y="9962"/>
                  </a:cubicBezTo>
                  <a:cubicBezTo>
                    <a:pt x="3087" y="9957"/>
                    <a:pt x="3155" y="9951"/>
                    <a:pt x="3225" y="9951"/>
                  </a:cubicBezTo>
                  <a:cubicBezTo>
                    <a:pt x="3283" y="9951"/>
                    <a:pt x="3355" y="9950"/>
                    <a:pt x="3425" y="9956"/>
                  </a:cubicBezTo>
                  <a:cubicBezTo>
                    <a:pt x="3554" y="9966"/>
                    <a:pt x="3682" y="9983"/>
                    <a:pt x="3834" y="9999"/>
                  </a:cubicBezTo>
                  <a:lnTo>
                    <a:pt x="3881" y="10004"/>
                  </a:lnTo>
                  <a:cubicBezTo>
                    <a:pt x="4068" y="10026"/>
                    <a:pt x="4205" y="10090"/>
                    <a:pt x="4264" y="10171"/>
                  </a:cubicBezTo>
                  <a:cubicBezTo>
                    <a:pt x="4322" y="10247"/>
                    <a:pt x="4417" y="10388"/>
                    <a:pt x="4522" y="10528"/>
                  </a:cubicBezTo>
                  <a:cubicBezTo>
                    <a:pt x="4546" y="10560"/>
                    <a:pt x="4557" y="10598"/>
                    <a:pt x="4533" y="10636"/>
                  </a:cubicBezTo>
                  <a:cubicBezTo>
                    <a:pt x="4498" y="10706"/>
                    <a:pt x="4382" y="10754"/>
                    <a:pt x="4231" y="10771"/>
                  </a:cubicBezTo>
                  <a:cubicBezTo>
                    <a:pt x="4068" y="10787"/>
                    <a:pt x="3926" y="10792"/>
                    <a:pt x="3786" y="10797"/>
                  </a:cubicBezTo>
                  <a:lnTo>
                    <a:pt x="3739" y="10797"/>
                  </a:lnTo>
                  <a:cubicBezTo>
                    <a:pt x="3587" y="10803"/>
                    <a:pt x="3414" y="10808"/>
                    <a:pt x="3239" y="10824"/>
                  </a:cubicBezTo>
                  <a:cubicBezTo>
                    <a:pt x="3041" y="10841"/>
                    <a:pt x="2841" y="10877"/>
                    <a:pt x="2678" y="10920"/>
                  </a:cubicBezTo>
                  <a:cubicBezTo>
                    <a:pt x="2387" y="10996"/>
                    <a:pt x="2140" y="11109"/>
                    <a:pt x="1884" y="11276"/>
                  </a:cubicBezTo>
                  <a:cubicBezTo>
                    <a:pt x="1825" y="11319"/>
                    <a:pt x="1838" y="11378"/>
                    <a:pt x="1931" y="11410"/>
                  </a:cubicBezTo>
                  <a:cubicBezTo>
                    <a:pt x="1966" y="11421"/>
                    <a:pt x="2012" y="11432"/>
                    <a:pt x="2059" y="11432"/>
                  </a:cubicBezTo>
                  <a:cubicBezTo>
                    <a:pt x="2105" y="11432"/>
                    <a:pt x="2166" y="11421"/>
                    <a:pt x="2201" y="11405"/>
                  </a:cubicBezTo>
                  <a:cubicBezTo>
                    <a:pt x="2457" y="11287"/>
                    <a:pt x="2700" y="11206"/>
                    <a:pt x="2933" y="11168"/>
                  </a:cubicBezTo>
                  <a:cubicBezTo>
                    <a:pt x="3062" y="11146"/>
                    <a:pt x="3191" y="11136"/>
                    <a:pt x="3331" y="11131"/>
                  </a:cubicBezTo>
                  <a:cubicBezTo>
                    <a:pt x="3354" y="11131"/>
                    <a:pt x="3377" y="11131"/>
                    <a:pt x="3400" y="11131"/>
                  </a:cubicBezTo>
                  <a:cubicBezTo>
                    <a:pt x="3516" y="11131"/>
                    <a:pt x="3636" y="11136"/>
                    <a:pt x="3764" y="11141"/>
                  </a:cubicBezTo>
                  <a:lnTo>
                    <a:pt x="3786" y="11141"/>
                  </a:lnTo>
                  <a:cubicBezTo>
                    <a:pt x="3891" y="11146"/>
                    <a:pt x="4008" y="11153"/>
                    <a:pt x="4136" y="11153"/>
                  </a:cubicBezTo>
                  <a:cubicBezTo>
                    <a:pt x="4206" y="11153"/>
                    <a:pt x="4277" y="11153"/>
                    <a:pt x="4347" y="11148"/>
                  </a:cubicBezTo>
                  <a:cubicBezTo>
                    <a:pt x="4429" y="11142"/>
                    <a:pt x="4566" y="11130"/>
                    <a:pt x="4741" y="11114"/>
                  </a:cubicBezTo>
                  <a:cubicBezTo>
                    <a:pt x="4764" y="11114"/>
                    <a:pt x="4791" y="11109"/>
                    <a:pt x="4814" y="11109"/>
                  </a:cubicBezTo>
                  <a:cubicBezTo>
                    <a:pt x="4954" y="11109"/>
                    <a:pt x="5069" y="11147"/>
                    <a:pt x="5127" y="11207"/>
                  </a:cubicBezTo>
                  <a:cubicBezTo>
                    <a:pt x="5186" y="11271"/>
                    <a:pt x="5243" y="11331"/>
                    <a:pt x="5313" y="11395"/>
                  </a:cubicBezTo>
                  <a:cubicBezTo>
                    <a:pt x="5348" y="11433"/>
                    <a:pt x="5359" y="11480"/>
                    <a:pt x="5324" y="11518"/>
                  </a:cubicBezTo>
                  <a:cubicBezTo>
                    <a:pt x="5278" y="11572"/>
                    <a:pt x="5186" y="11610"/>
                    <a:pt x="5069" y="11621"/>
                  </a:cubicBezTo>
                  <a:cubicBezTo>
                    <a:pt x="5046" y="11621"/>
                    <a:pt x="5022" y="11626"/>
                    <a:pt x="5011" y="11626"/>
                  </a:cubicBezTo>
                  <a:cubicBezTo>
                    <a:pt x="4812" y="11647"/>
                    <a:pt x="4624" y="11680"/>
                    <a:pt x="4449" y="11723"/>
                  </a:cubicBezTo>
                  <a:cubicBezTo>
                    <a:pt x="4100" y="11815"/>
                    <a:pt x="3846" y="11945"/>
                    <a:pt x="3648" y="12064"/>
                  </a:cubicBezTo>
                  <a:cubicBezTo>
                    <a:pt x="3613" y="12085"/>
                    <a:pt x="3600" y="12106"/>
                    <a:pt x="3600" y="12128"/>
                  </a:cubicBezTo>
                  <a:cubicBezTo>
                    <a:pt x="3612" y="12149"/>
                    <a:pt x="3635" y="12170"/>
                    <a:pt x="3670" y="12187"/>
                  </a:cubicBezTo>
                  <a:cubicBezTo>
                    <a:pt x="3705" y="12197"/>
                    <a:pt x="3739" y="12203"/>
                    <a:pt x="3786" y="12203"/>
                  </a:cubicBezTo>
                  <a:cubicBezTo>
                    <a:pt x="3833" y="12203"/>
                    <a:pt x="3878" y="12192"/>
                    <a:pt x="3925" y="12181"/>
                  </a:cubicBezTo>
                  <a:cubicBezTo>
                    <a:pt x="4216" y="12063"/>
                    <a:pt x="4449" y="11994"/>
                    <a:pt x="4683" y="11956"/>
                  </a:cubicBezTo>
                  <a:cubicBezTo>
                    <a:pt x="4811" y="11934"/>
                    <a:pt x="4940" y="11923"/>
                    <a:pt x="5080" y="11917"/>
                  </a:cubicBezTo>
                  <a:cubicBezTo>
                    <a:pt x="5092" y="11917"/>
                    <a:pt x="5116" y="11917"/>
                    <a:pt x="5127" y="11917"/>
                  </a:cubicBezTo>
                  <a:cubicBezTo>
                    <a:pt x="5256" y="11917"/>
                    <a:pt x="5385" y="11923"/>
                    <a:pt x="5525" y="11934"/>
                  </a:cubicBezTo>
                  <a:cubicBezTo>
                    <a:pt x="5560" y="11934"/>
                    <a:pt x="5606" y="11939"/>
                    <a:pt x="5641" y="11939"/>
                  </a:cubicBezTo>
                  <a:cubicBezTo>
                    <a:pt x="5758" y="11944"/>
                    <a:pt x="5850" y="11976"/>
                    <a:pt x="5896" y="12025"/>
                  </a:cubicBezTo>
                  <a:cubicBezTo>
                    <a:pt x="5955" y="12090"/>
                    <a:pt x="6014" y="12154"/>
                    <a:pt x="6060" y="12219"/>
                  </a:cubicBezTo>
                  <a:cubicBezTo>
                    <a:pt x="6107" y="12278"/>
                    <a:pt x="6060" y="12349"/>
                    <a:pt x="5944" y="12387"/>
                  </a:cubicBezTo>
                  <a:cubicBezTo>
                    <a:pt x="5897" y="12403"/>
                    <a:pt x="5837" y="12413"/>
                    <a:pt x="5791" y="12424"/>
                  </a:cubicBezTo>
                  <a:cubicBezTo>
                    <a:pt x="5686" y="12445"/>
                    <a:pt x="5569" y="12462"/>
                    <a:pt x="5441" y="12468"/>
                  </a:cubicBezTo>
                  <a:cubicBezTo>
                    <a:pt x="5394" y="12468"/>
                    <a:pt x="5361" y="12468"/>
                    <a:pt x="5302" y="12468"/>
                  </a:cubicBezTo>
                  <a:cubicBezTo>
                    <a:pt x="5209" y="12468"/>
                    <a:pt x="5117" y="12466"/>
                    <a:pt x="4989" y="12461"/>
                  </a:cubicBezTo>
                  <a:cubicBezTo>
                    <a:pt x="4896" y="12461"/>
                    <a:pt x="4788" y="12456"/>
                    <a:pt x="4683" y="12456"/>
                  </a:cubicBezTo>
                  <a:cubicBezTo>
                    <a:pt x="4589" y="12456"/>
                    <a:pt x="4509" y="12456"/>
                    <a:pt x="4439" y="12461"/>
                  </a:cubicBezTo>
                  <a:cubicBezTo>
                    <a:pt x="4240" y="12472"/>
                    <a:pt x="4041" y="12494"/>
                    <a:pt x="3866" y="12532"/>
                  </a:cubicBezTo>
                  <a:cubicBezTo>
                    <a:pt x="3505" y="12602"/>
                    <a:pt x="3215" y="12704"/>
                    <a:pt x="2959" y="12796"/>
                  </a:cubicBezTo>
                  <a:cubicBezTo>
                    <a:pt x="2912" y="12812"/>
                    <a:pt x="2890" y="12833"/>
                    <a:pt x="2890" y="12860"/>
                  </a:cubicBezTo>
                  <a:cubicBezTo>
                    <a:pt x="2890" y="12882"/>
                    <a:pt x="2913" y="12903"/>
                    <a:pt x="2948" y="12914"/>
                  </a:cubicBezTo>
                  <a:cubicBezTo>
                    <a:pt x="2983" y="12925"/>
                    <a:pt x="3029" y="12936"/>
                    <a:pt x="3075" y="12936"/>
                  </a:cubicBezTo>
                  <a:cubicBezTo>
                    <a:pt x="3110" y="12936"/>
                    <a:pt x="3157" y="12930"/>
                    <a:pt x="3192" y="12919"/>
                  </a:cubicBezTo>
                  <a:cubicBezTo>
                    <a:pt x="3449" y="12854"/>
                    <a:pt x="3739" y="12784"/>
                    <a:pt x="4030" y="12757"/>
                  </a:cubicBezTo>
                  <a:cubicBezTo>
                    <a:pt x="4124" y="12747"/>
                    <a:pt x="4218" y="12747"/>
                    <a:pt x="4311" y="12747"/>
                  </a:cubicBezTo>
                  <a:cubicBezTo>
                    <a:pt x="4358" y="12747"/>
                    <a:pt x="4392" y="12747"/>
                    <a:pt x="4439" y="12752"/>
                  </a:cubicBezTo>
                  <a:cubicBezTo>
                    <a:pt x="4567" y="12758"/>
                    <a:pt x="4709" y="12774"/>
                    <a:pt x="4872" y="12796"/>
                  </a:cubicBezTo>
                  <a:lnTo>
                    <a:pt x="4963" y="12806"/>
                  </a:lnTo>
                  <a:cubicBezTo>
                    <a:pt x="5103" y="12822"/>
                    <a:pt x="5256" y="12844"/>
                    <a:pt x="5419" y="12855"/>
                  </a:cubicBezTo>
                  <a:cubicBezTo>
                    <a:pt x="5536" y="12866"/>
                    <a:pt x="5663" y="12872"/>
                    <a:pt x="5780" y="12872"/>
                  </a:cubicBezTo>
                  <a:cubicBezTo>
                    <a:pt x="5873" y="12872"/>
                    <a:pt x="5968" y="12865"/>
                    <a:pt x="6049" y="12860"/>
                  </a:cubicBezTo>
                  <a:cubicBezTo>
                    <a:pt x="6119" y="12855"/>
                    <a:pt x="6176" y="12850"/>
                    <a:pt x="6246" y="12845"/>
                  </a:cubicBezTo>
                  <a:cubicBezTo>
                    <a:pt x="6258" y="12845"/>
                    <a:pt x="6281" y="12838"/>
                    <a:pt x="6305" y="12838"/>
                  </a:cubicBezTo>
                  <a:cubicBezTo>
                    <a:pt x="6410" y="12838"/>
                    <a:pt x="6504" y="12877"/>
                    <a:pt x="6527" y="12926"/>
                  </a:cubicBezTo>
                  <a:cubicBezTo>
                    <a:pt x="6609" y="13103"/>
                    <a:pt x="6654" y="13275"/>
                    <a:pt x="6665" y="13448"/>
                  </a:cubicBezTo>
                  <a:cubicBezTo>
                    <a:pt x="6665" y="13475"/>
                    <a:pt x="6642" y="13507"/>
                    <a:pt x="6607" y="13528"/>
                  </a:cubicBezTo>
                  <a:cubicBezTo>
                    <a:pt x="6560" y="13550"/>
                    <a:pt x="6505" y="13560"/>
                    <a:pt x="6447" y="13565"/>
                  </a:cubicBezTo>
                  <a:cubicBezTo>
                    <a:pt x="6412" y="13565"/>
                    <a:pt x="6375" y="13565"/>
                    <a:pt x="6352" y="13565"/>
                  </a:cubicBezTo>
                  <a:cubicBezTo>
                    <a:pt x="6340" y="13565"/>
                    <a:pt x="6315" y="13565"/>
                    <a:pt x="6315" y="13565"/>
                  </a:cubicBezTo>
                  <a:cubicBezTo>
                    <a:pt x="6187" y="13555"/>
                    <a:pt x="6059" y="13528"/>
                    <a:pt x="5907" y="13507"/>
                  </a:cubicBezTo>
                  <a:lnTo>
                    <a:pt x="5896" y="13507"/>
                  </a:lnTo>
                  <a:cubicBezTo>
                    <a:pt x="5733" y="13480"/>
                    <a:pt x="5548" y="13454"/>
                    <a:pt x="5350" y="13437"/>
                  </a:cubicBezTo>
                  <a:cubicBezTo>
                    <a:pt x="5233" y="13427"/>
                    <a:pt x="5105" y="13421"/>
                    <a:pt x="4989" y="13421"/>
                  </a:cubicBezTo>
                  <a:cubicBezTo>
                    <a:pt x="4907" y="13421"/>
                    <a:pt x="4823" y="13420"/>
                    <a:pt x="4741" y="13426"/>
                  </a:cubicBezTo>
                  <a:cubicBezTo>
                    <a:pt x="4379" y="13447"/>
                    <a:pt x="4078" y="13490"/>
                    <a:pt x="3775" y="13539"/>
                  </a:cubicBezTo>
                  <a:lnTo>
                    <a:pt x="3706" y="13550"/>
                  </a:lnTo>
                  <a:cubicBezTo>
                    <a:pt x="3636" y="13561"/>
                    <a:pt x="3576" y="13587"/>
                    <a:pt x="3553" y="13619"/>
                  </a:cubicBezTo>
                  <a:cubicBezTo>
                    <a:pt x="3530" y="13646"/>
                    <a:pt x="3543" y="13680"/>
                    <a:pt x="3589" y="13707"/>
                  </a:cubicBezTo>
                  <a:cubicBezTo>
                    <a:pt x="3636" y="13739"/>
                    <a:pt x="3715" y="13754"/>
                    <a:pt x="3808" y="13754"/>
                  </a:cubicBezTo>
                  <a:cubicBezTo>
                    <a:pt x="3831" y="13754"/>
                    <a:pt x="3843" y="13754"/>
                    <a:pt x="3866" y="13754"/>
                  </a:cubicBezTo>
                  <a:cubicBezTo>
                    <a:pt x="4088" y="13732"/>
                    <a:pt x="4358" y="13717"/>
                    <a:pt x="4603" y="13717"/>
                  </a:cubicBezTo>
                  <a:cubicBezTo>
                    <a:pt x="4661" y="13717"/>
                    <a:pt x="4708" y="13717"/>
                    <a:pt x="4767" y="13722"/>
                  </a:cubicBezTo>
                  <a:cubicBezTo>
                    <a:pt x="4895" y="13727"/>
                    <a:pt x="5022" y="13744"/>
                    <a:pt x="5138" y="13766"/>
                  </a:cubicBezTo>
                  <a:cubicBezTo>
                    <a:pt x="5255" y="13787"/>
                    <a:pt x="5374" y="13819"/>
                    <a:pt x="5514" y="13862"/>
                  </a:cubicBezTo>
                  <a:lnTo>
                    <a:pt x="5572" y="13879"/>
                  </a:lnTo>
                  <a:cubicBezTo>
                    <a:pt x="5700" y="13916"/>
                    <a:pt x="5840" y="13959"/>
                    <a:pt x="5991" y="13996"/>
                  </a:cubicBezTo>
                  <a:cubicBezTo>
                    <a:pt x="6096" y="14023"/>
                    <a:pt x="6294" y="14051"/>
                    <a:pt x="6399" y="14067"/>
                  </a:cubicBezTo>
                  <a:cubicBezTo>
                    <a:pt x="6516" y="14083"/>
                    <a:pt x="6598" y="14143"/>
                    <a:pt x="6574" y="14197"/>
                  </a:cubicBezTo>
                  <a:cubicBezTo>
                    <a:pt x="6551" y="14256"/>
                    <a:pt x="6528" y="14309"/>
                    <a:pt x="6505" y="14369"/>
                  </a:cubicBezTo>
                  <a:cubicBezTo>
                    <a:pt x="6482" y="14422"/>
                    <a:pt x="6399" y="14467"/>
                    <a:pt x="6283" y="14488"/>
                  </a:cubicBezTo>
                  <a:lnTo>
                    <a:pt x="6199" y="14503"/>
                  </a:lnTo>
                  <a:cubicBezTo>
                    <a:pt x="6047" y="14530"/>
                    <a:pt x="5934" y="14551"/>
                    <a:pt x="5805" y="14562"/>
                  </a:cubicBezTo>
                  <a:cubicBezTo>
                    <a:pt x="5724" y="14568"/>
                    <a:pt x="5628" y="14574"/>
                    <a:pt x="5546" y="14574"/>
                  </a:cubicBezTo>
                  <a:cubicBezTo>
                    <a:pt x="5511" y="14574"/>
                    <a:pt x="5465" y="14574"/>
                    <a:pt x="5430" y="14574"/>
                  </a:cubicBezTo>
                  <a:cubicBezTo>
                    <a:pt x="5138" y="14563"/>
                    <a:pt x="4834" y="14515"/>
                    <a:pt x="4566" y="14466"/>
                  </a:cubicBezTo>
                  <a:cubicBezTo>
                    <a:pt x="4531" y="14461"/>
                    <a:pt x="4499" y="14454"/>
                    <a:pt x="4464" y="14454"/>
                  </a:cubicBezTo>
                  <a:cubicBezTo>
                    <a:pt x="4394" y="14454"/>
                    <a:pt x="4321" y="14466"/>
                    <a:pt x="4275" y="14493"/>
                  </a:cubicBezTo>
                  <a:cubicBezTo>
                    <a:pt x="4228" y="14515"/>
                    <a:pt x="4219" y="14542"/>
                    <a:pt x="4231" y="14574"/>
                  </a:cubicBezTo>
                  <a:cubicBezTo>
                    <a:pt x="4242" y="14606"/>
                    <a:pt x="4288" y="14633"/>
                    <a:pt x="4358" y="14655"/>
                  </a:cubicBezTo>
                  <a:cubicBezTo>
                    <a:pt x="4662" y="14730"/>
                    <a:pt x="4976" y="14805"/>
                    <a:pt x="5350" y="14848"/>
                  </a:cubicBezTo>
                  <a:cubicBezTo>
                    <a:pt x="5431" y="14859"/>
                    <a:pt x="5618" y="14875"/>
                    <a:pt x="5816" y="14885"/>
                  </a:cubicBezTo>
                  <a:cubicBezTo>
                    <a:pt x="5979" y="14896"/>
                    <a:pt x="6082" y="14972"/>
                    <a:pt x="6024" y="15047"/>
                  </a:cubicBezTo>
                  <a:cubicBezTo>
                    <a:pt x="5919" y="15176"/>
                    <a:pt x="5814" y="15307"/>
                    <a:pt x="5732" y="15377"/>
                  </a:cubicBezTo>
                  <a:cubicBezTo>
                    <a:pt x="5686" y="15420"/>
                    <a:pt x="5607" y="15446"/>
                    <a:pt x="5514" y="15451"/>
                  </a:cubicBezTo>
                  <a:cubicBezTo>
                    <a:pt x="5467" y="15451"/>
                    <a:pt x="5429" y="15446"/>
                    <a:pt x="5382" y="15441"/>
                  </a:cubicBezTo>
                  <a:cubicBezTo>
                    <a:pt x="5231" y="15403"/>
                    <a:pt x="5092" y="15376"/>
                    <a:pt x="5022" y="15360"/>
                  </a:cubicBezTo>
                  <a:cubicBezTo>
                    <a:pt x="4835" y="15328"/>
                    <a:pt x="4637" y="15307"/>
                    <a:pt x="4439" y="15296"/>
                  </a:cubicBezTo>
                  <a:cubicBezTo>
                    <a:pt x="4380" y="15296"/>
                    <a:pt x="4312" y="15290"/>
                    <a:pt x="4242" y="15290"/>
                  </a:cubicBezTo>
                  <a:cubicBezTo>
                    <a:pt x="4137" y="15290"/>
                    <a:pt x="4043" y="15291"/>
                    <a:pt x="3950" y="15296"/>
                  </a:cubicBezTo>
                  <a:lnTo>
                    <a:pt x="3939" y="15296"/>
                  </a:lnTo>
                  <a:cubicBezTo>
                    <a:pt x="3858" y="15296"/>
                    <a:pt x="3773" y="15301"/>
                    <a:pt x="3691" y="15301"/>
                  </a:cubicBezTo>
                  <a:cubicBezTo>
                    <a:pt x="3633" y="15301"/>
                    <a:pt x="3589" y="15302"/>
                    <a:pt x="3542" y="15296"/>
                  </a:cubicBezTo>
                  <a:cubicBezTo>
                    <a:pt x="3414" y="15291"/>
                    <a:pt x="3295" y="15274"/>
                    <a:pt x="3167" y="15253"/>
                  </a:cubicBezTo>
                  <a:cubicBezTo>
                    <a:pt x="2887" y="15199"/>
                    <a:pt x="2610" y="15096"/>
                    <a:pt x="2423" y="15020"/>
                  </a:cubicBezTo>
                  <a:cubicBezTo>
                    <a:pt x="2388" y="15004"/>
                    <a:pt x="2328" y="15000"/>
                    <a:pt x="2281" y="15000"/>
                  </a:cubicBezTo>
                  <a:cubicBezTo>
                    <a:pt x="2246" y="15000"/>
                    <a:pt x="2213" y="15004"/>
                    <a:pt x="2190" y="15015"/>
                  </a:cubicBezTo>
                  <a:cubicBezTo>
                    <a:pt x="2155" y="15026"/>
                    <a:pt x="2132" y="15042"/>
                    <a:pt x="2132" y="15064"/>
                  </a:cubicBezTo>
                  <a:cubicBezTo>
                    <a:pt x="2132" y="15085"/>
                    <a:pt x="2143" y="15113"/>
                    <a:pt x="2190" y="15135"/>
                  </a:cubicBezTo>
                  <a:cubicBezTo>
                    <a:pt x="2411" y="15248"/>
                    <a:pt x="2665" y="15366"/>
                    <a:pt x="2992" y="15463"/>
                  </a:cubicBezTo>
                  <a:cubicBezTo>
                    <a:pt x="3155" y="15511"/>
                    <a:pt x="3330" y="15549"/>
                    <a:pt x="3516" y="15571"/>
                  </a:cubicBezTo>
                  <a:cubicBezTo>
                    <a:pt x="3691" y="15592"/>
                    <a:pt x="3844" y="15603"/>
                    <a:pt x="4019" y="15620"/>
                  </a:cubicBezTo>
                  <a:cubicBezTo>
                    <a:pt x="4171" y="15630"/>
                    <a:pt x="4311" y="15640"/>
                    <a:pt x="4428" y="15657"/>
                  </a:cubicBezTo>
                  <a:cubicBezTo>
                    <a:pt x="4544" y="15673"/>
                    <a:pt x="4651" y="15695"/>
                    <a:pt x="4756" y="15727"/>
                  </a:cubicBezTo>
                  <a:cubicBezTo>
                    <a:pt x="4791" y="15738"/>
                    <a:pt x="4826" y="15748"/>
                    <a:pt x="4872" y="15764"/>
                  </a:cubicBezTo>
                  <a:cubicBezTo>
                    <a:pt x="5059" y="15834"/>
                    <a:pt x="5117" y="15959"/>
                    <a:pt x="4989" y="16056"/>
                  </a:cubicBezTo>
                  <a:cubicBezTo>
                    <a:pt x="4931" y="16104"/>
                    <a:pt x="4858" y="16152"/>
                    <a:pt x="4799" y="16200"/>
                  </a:cubicBezTo>
                  <a:cubicBezTo>
                    <a:pt x="4659" y="16308"/>
                    <a:pt x="4533" y="16422"/>
                    <a:pt x="4417" y="16535"/>
                  </a:cubicBezTo>
                  <a:cubicBezTo>
                    <a:pt x="4347" y="16606"/>
                    <a:pt x="4205" y="16648"/>
                    <a:pt x="4041" y="16653"/>
                  </a:cubicBezTo>
                  <a:cubicBezTo>
                    <a:pt x="3983" y="16653"/>
                    <a:pt x="3928" y="16653"/>
                    <a:pt x="3881" y="16653"/>
                  </a:cubicBezTo>
                  <a:cubicBezTo>
                    <a:pt x="3834" y="16653"/>
                    <a:pt x="3809" y="16653"/>
                    <a:pt x="3797" y="16653"/>
                  </a:cubicBezTo>
                  <a:cubicBezTo>
                    <a:pt x="3669" y="16643"/>
                    <a:pt x="3552" y="16626"/>
                    <a:pt x="3447" y="16605"/>
                  </a:cubicBezTo>
                  <a:cubicBezTo>
                    <a:pt x="3342" y="16583"/>
                    <a:pt x="3227" y="16546"/>
                    <a:pt x="3075" y="16492"/>
                  </a:cubicBezTo>
                  <a:cubicBezTo>
                    <a:pt x="3040" y="16481"/>
                    <a:pt x="3005" y="16471"/>
                    <a:pt x="2970" y="16455"/>
                  </a:cubicBezTo>
                  <a:cubicBezTo>
                    <a:pt x="2865" y="16417"/>
                    <a:pt x="2747" y="16372"/>
                    <a:pt x="2631" y="16340"/>
                  </a:cubicBezTo>
                  <a:cubicBezTo>
                    <a:pt x="2456" y="16286"/>
                    <a:pt x="2259" y="16249"/>
                    <a:pt x="2084" y="16232"/>
                  </a:cubicBezTo>
                  <a:cubicBezTo>
                    <a:pt x="1968" y="16222"/>
                    <a:pt x="1852" y="16217"/>
                    <a:pt x="1723" y="16217"/>
                  </a:cubicBezTo>
                  <a:cubicBezTo>
                    <a:pt x="1653" y="16217"/>
                    <a:pt x="1571" y="16217"/>
                    <a:pt x="1501" y="16222"/>
                  </a:cubicBezTo>
                  <a:cubicBezTo>
                    <a:pt x="1326" y="16233"/>
                    <a:pt x="1150" y="16254"/>
                    <a:pt x="940" y="16286"/>
                  </a:cubicBezTo>
                  <a:cubicBezTo>
                    <a:pt x="835" y="16302"/>
                    <a:pt x="767" y="16362"/>
                    <a:pt x="790" y="16416"/>
                  </a:cubicBezTo>
                  <a:cubicBezTo>
                    <a:pt x="802" y="16464"/>
                    <a:pt x="883" y="16497"/>
                    <a:pt x="976" y="16497"/>
                  </a:cubicBezTo>
                  <a:cubicBezTo>
                    <a:pt x="988" y="16497"/>
                    <a:pt x="997" y="16497"/>
                    <a:pt x="1009" y="16497"/>
                  </a:cubicBezTo>
                  <a:cubicBezTo>
                    <a:pt x="1149" y="16486"/>
                    <a:pt x="1289" y="16475"/>
                    <a:pt x="1417" y="16475"/>
                  </a:cubicBezTo>
                  <a:cubicBezTo>
                    <a:pt x="1592" y="16475"/>
                    <a:pt x="1758" y="16487"/>
                    <a:pt x="1909" y="16514"/>
                  </a:cubicBezTo>
                  <a:cubicBezTo>
                    <a:pt x="2026" y="16535"/>
                    <a:pt x="2142" y="16566"/>
                    <a:pt x="2259" y="16610"/>
                  </a:cubicBezTo>
                  <a:cubicBezTo>
                    <a:pt x="2341" y="16642"/>
                    <a:pt x="2433" y="16680"/>
                    <a:pt x="2514" y="16717"/>
                  </a:cubicBezTo>
                  <a:lnTo>
                    <a:pt x="2598" y="16756"/>
                  </a:lnTo>
                  <a:cubicBezTo>
                    <a:pt x="2715" y="16805"/>
                    <a:pt x="2863" y="16869"/>
                    <a:pt x="3050" y="16918"/>
                  </a:cubicBezTo>
                  <a:cubicBezTo>
                    <a:pt x="3225" y="16966"/>
                    <a:pt x="3438" y="16997"/>
                    <a:pt x="3648" y="17014"/>
                  </a:cubicBezTo>
                  <a:cubicBezTo>
                    <a:pt x="3683" y="17014"/>
                    <a:pt x="3704" y="17020"/>
                    <a:pt x="3739" y="17020"/>
                  </a:cubicBezTo>
                  <a:cubicBezTo>
                    <a:pt x="3820" y="17026"/>
                    <a:pt x="3893" y="17047"/>
                    <a:pt x="3939" y="17074"/>
                  </a:cubicBezTo>
                  <a:cubicBezTo>
                    <a:pt x="3986" y="17107"/>
                    <a:pt x="4009" y="17144"/>
                    <a:pt x="3998" y="17182"/>
                  </a:cubicBezTo>
                  <a:cubicBezTo>
                    <a:pt x="3951" y="17317"/>
                    <a:pt x="3928" y="17451"/>
                    <a:pt x="3939" y="17586"/>
                  </a:cubicBezTo>
                  <a:cubicBezTo>
                    <a:pt x="3939" y="17624"/>
                    <a:pt x="3916" y="17656"/>
                    <a:pt x="3881" y="17672"/>
                  </a:cubicBezTo>
                  <a:cubicBezTo>
                    <a:pt x="3846" y="17688"/>
                    <a:pt x="3808" y="17694"/>
                    <a:pt x="3750" y="17694"/>
                  </a:cubicBezTo>
                  <a:cubicBezTo>
                    <a:pt x="3715" y="17694"/>
                    <a:pt x="3668" y="17687"/>
                    <a:pt x="3633" y="17682"/>
                  </a:cubicBezTo>
                  <a:lnTo>
                    <a:pt x="3622" y="17682"/>
                  </a:lnTo>
                  <a:cubicBezTo>
                    <a:pt x="3575" y="17677"/>
                    <a:pt x="3541" y="17666"/>
                    <a:pt x="3495" y="17660"/>
                  </a:cubicBezTo>
                  <a:cubicBezTo>
                    <a:pt x="3378" y="17639"/>
                    <a:pt x="3248" y="17612"/>
                    <a:pt x="3108" y="17596"/>
                  </a:cubicBezTo>
                  <a:cubicBezTo>
                    <a:pt x="2933" y="17575"/>
                    <a:pt x="2772" y="17559"/>
                    <a:pt x="2609" y="17559"/>
                  </a:cubicBezTo>
                  <a:cubicBezTo>
                    <a:pt x="2574" y="17559"/>
                    <a:pt x="2549" y="17559"/>
                    <a:pt x="2514" y="17559"/>
                  </a:cubicBezTo>
                  <a:cubicBezTo>
                    <a:pt x="2328" y="17565"/>
                    <a:pt x="2129" y="17585"/>
                    <a:pt x="1942" y="17623"/>
                  </a:cubicBezTo>
                  <a:cubicBezTo>
                    <a:pt x="1779" y="17655"/>
                    <a:pt x="1618" y="17704"/>
                    <a:pt x="1443" y="17763"/>
                  </a:cubicBezTo>
                  <a:cubicBezTo>
                    <a:pt x="1361" y="17795"/>
                    <a:pt x="1327" y="17855"/>
                    <a:pt x="1373" y="17909"/>
                  </a:cubicBezTo>
                  <a:cubicBezTo>
                    <a:pt x="1408" y="17947"/>
                    <a:pt x="1478" y="17968"/>
                    <a:pt x="1548" y="17968"/>
                  </a:cubicBezTo>
                  <a:cubicBezTo>
                    <a:pt x="1572" y="17968"/>
                    <a:pt x="1605" y="17962"/>
                    <a:pt x="1629" y="17957"/>
                  </a:cubicBezTo>
                  <a:cubicBezTo>
                    <a:pt x="1908" y="17886"/>
                    <a:pt x="2175" y="17849"/>
                    <a:pt x="2408" y="17849"/>
                  </a:cubicBezTo>
                  <a:cubicBezTo>
                    <a:pt x="2432" y="17849"/>
                    <a:pt x="2469" y="17849"/>
                    <a:pt x="2492" y="17849"/>
                  </a:cubicBezTo>
                  <a:cubicBezTo>
                    <a:pt x="2621" y="17854"/>
                    <a:pt x="2750" y="17871"/>
                    <a:pt x="2890" y="17898"/>
                  </a:cubicBezTo>
                  <a:cubicBezTo>
                    <a:pt x="2971" y="17914"/>
                    <a:pt x="3063" y="17935"/>
                    <a:pt x="3145" y="17957"/>
                  </a:cubicBezTo>
                  <a:cubicBezTo>
                    <a:pt x="3191" y="17967"/>
                    <a:pt x="3250" y="17984"/>
                    <a:pt x="3309" y="17995"/>
                  </a:cubicBezTo>
                  <a:cubicBezTo>
                    <a:pt x="3460" y="18028"/>
                    <a:pt x="3635" y="18065"/>
                    <a:pt x="3844" y="18086"/>
                  </a:cubicBezTo>
                  <a:cubicBezTo>
                    <a:pt x="3868" y="18086"/>
                    <a:pt x="3879" y="18091"/>
                    <a:pt x="3903" y="18091"/>
                  </a:cubicBezTo>
                  <a:cubicBezTo>
                    <a:pt x="4008" y="18102"/>
                    <a:pt x="4102" y="18140"/>
                    <a:pt x="4125" y="18189"/>
                  </a:cubicBezTo>
                  <a:cubicBezTo>
                    <a:pt x="4148" y="18221"/>
                    <a:pt x="4160" y="18253"/>
                    <a:pt x="4183" y="18280"/>
                  </a:cubicBezTo>
                  <a:cubicBezTo>
                    <a:pt x="4218" y="18328"/>
                    <a:pt x="4172" y="18383"/>
                    <a:pt x="4067" y="18404"/>
                  </a:cubicBezTo>
                  <a:lnTo>
                    <a:pt x="4056" y="18404"/>
                  </a:lnTo>
                  <a:cubicBezTo>
                    <a:pt x="3858" y="18447"/>
                    <a:pt x="3668" y="18501"/>
                    <a:pt x="3516" y="18566"/>
                  </a:cubicBezTo>
                  <a:cubicBezTo>
                    <a:pt x="3365" y="18631"/>
                    <a:pt x="3249" y="18707"/>
                    <a:pt x="3156" y="18771"/>
                  </a:cubicBezTo>
                  <a:cubicBezTo>
                    <a:pt x="3121" y="18793"/>
                    <a:pt x="3100" y="18814"/>
                    <a:pt x="3065" y="18835"/>
                  </a:cubicBezTo>
                  <a:cubicBezTo>
                    <a:pt x="3006" y="18878"/>
                    <a:pt x="2948" y="18916"/>
                    <a:pt x="2890" y="18948"/>
                  </a:cubicBezTo>
                  <a:cubicBezTo>
                    <a:pt x="2796" y="19002"/>
                    <a:pt x="2700" y="19046"/>
                    <a:pt x="2583" y="19078"/>
                  </a:cubicBezTo>
                  <a:cubicBezTo>
                    <a:pt x="2362" y="19148"/>
                    <a:pt x="2073" y="19185"/>
                    <a:pt x="1723" y="19191"/>
                  </a:cubicBezTo>
                  <a:cubicBezTo>
                    <a:pt x="1677" y="19191"/>
                    <a:pt x="1627" y="19201"/>
                    <a:pt x="1592" y="19218"/>
                  </a:cubicBezTo>
                  <a:cubicBezTo>
                    <a:pt x="1557" y="19239"/>
                    <a:pt x="1537" y="19266"/>
                    <a:pt x="1548" y="19293"/>
                  </a:cubicBezTo>
                  <a:cubicBezTo>
                    <a:pt x="1560" y="19347"/>
                    <a:pt x="1651" y="19401"/>
                    <a:pt x="1756" y="19406"/>
                  </a:cubicBezTo>
                  <a:cubicBezTo>
                    <a:pt x="1884" y="19417"/>
                    <a:pt x="2015" y="19418"/>
                    <a:pt x="2132" y="19418"/>
                  </a:cubicBezTo>
                  <a:cubicBezTo>
                    <a:pt x="2423" y="19418"/>
                    <a:pt x="2678" y="19391"/>
                    <a:pt x="2911" y="19342"/>
                  </a:cubicBezTo>
                  <a:cubicBezTo>
                    <a:pt x="3086" y="19304"/>
                    <a:pt x="3237" y="19251"/>
                    <a:pt x="3389" y="19175"/>
                  </a:cubicBezTo>
                  <a:cubicBezTo>
                    <a:pt x="3494" y="19127"/>
                    <a:pt x="3577" y="19077"/>
                    <a:pt x="3659" y="19029"/>
                  </a:cubicBezTo>
                  <a:cubicBezTo>
                    <a:pt x="3682" y="19013"/>
                    <a:pt x="3715" y="18996"/>
                    <a:pt x="3739" y="18980"/>
                  </a:cubicBezTo>
                  <a:cubicBezTo>
                    <a:pt x="3855" y="18910"/>
                    <a:pt x="3948" y="18868"/>
                    <a:pt x="4041" y="18835"/>
                  </a:cubicBezTo>
                  <a:cubicBezTo>
                    <a:pt x="4135" y="18798"/>
                    <a:pt x="4241" y="18771"/>
                    <a:pt x="4369" y="18750"/>
                  </a:cubicBezTo>
                  <a:cubicBezTo>
                    <a:pt x="4404" y="18744"/>
                    <a:pt x="4429" y="18738"/>
                    <a:pt x="4464" y="18738"/>
                  </a:cubicBezTo>
                  <a:cubicBezTo>
                    <a:pt x="4557" y="18738"/>
                    <a:pt x="4636" y="18761"/>
                    <a:pt x="4683" y="18798"/>
                  </a:cubicBezTo>
                  <a:cubicBezTo>
                    <a:pt x="4869" y="18944"/>
                    <a:pt x="5105" y="19078"/>
                    <a:pt x="5350" y="19207"/>
                  </a:cubicBezTo>
                  <a:cubicBezTo>
                    <a:pt x="5513" y="19288"/>
                    <a:pt x="5479" y="19438"/>
                    <a:pt x="4989" y="19541"/>
                  </a:cubicBezTo>
                  <a:cubicBezTo>
                    <a:pt x="4557" y="19632"/>
                    <a:pt x="4196" y="19714"/>
                    <a:pt x="3939" y="19859"/>
                  </a:cubicBezTo>
                  <a:cubicBezTo>
                    <a:pt x="3718" y="19988"/>
                    <a:pt x="3589" y="20149"/>
                    <a:pt x="3542" y="20354"/>
                  </a:cubicBezTo>
                  <a:cubicBezTo>
                    <a:pt x="3530" y="20403"/>
                    <a:pt x="3611" y="20457"/>
                    <a:pt x="3728" y="20474"/>
                  </a:cubicBezTo>
                  <a:cubicBezTo>
                    <a:pt x="3751" y="20479"/>
                    <a:pt x="3773" y="20479"/>
                    <a:pt x="3808" y="20479"/>
                  </a:cubicBezTo>
                  <a:cubicBezTo>
                    <a:pt x="3890" y="20479"/>
                    <a:pt x="3960" y="20457"/>
                    <a:pt x="3983" y="20420"/>
                  </a:cubicBezTo>
                  <a:cubicBezTo>
                    <a:pt x="4076" y="20263"/>
                    <a:pt x="4230" y="20139"/>
                    <a:pt x="4417" y="20053"/>
                  </a:cubicBezTo>
                  <a:cubicBezTo>
                    <a:pt x="4650" y="19950"/>
                    <a:pt x="4917" y="19918"/>
                    <a:pt x="5197" y="19869"/>
                  </a:cubicBezTo>
                  <a:cubicBezTo>
                    <a:pt x="5348" y="19842"/>
                    <a:pt x="5536" y="19810"/>
                    <a:pt x="5710" y="19756"/>
                  </a:cubicBezTo>
                  <a:cubicBezTo>
                    <a:pt x="5792" y="19735"/>
                    <a:pt x="5910" y="19687"/>
                    <a:pt x="6039" y="19639"/>
                  </a:cubicBezTo>
                  <a:cubicBezTo>
                    <a:pt x="6143" y="19595"/>
                    <a:pt x="6304" y="19590"/>
                    <a:pt x="6432" y="19633"/>
                  </a:cubicBezTo>
                  <a:cubicBezTo>
                    <a:pt x="6630" y="19698"/>
                    <a:pt x="6842" y="19752"/>
                    <a:pt x="7052" y="19800"/>
                  </a:cubicBezTo>
                  <a:cubicBezTo>
                    <a:pt x="7215" y="19838"/>
                    <a:pt x="7320" y="19913"/>
                    <a:pt x="7343" y="19994"/>
                  </a:cubicBezTo>
                  <a:cubicBezTo>
                    <a:pt x="7355" y="20015"/>
                    <a:pt x="7353" y="20031"/>
                    <a:pt x="7365" y="20053"/>
                  </a:cubicBezTo>
                  <a:cubicBezTo>
                    <a:pt x="7377" y="20107"/>
                    <a:pt x="7402" y="20156"/>
                    <a:pt x="7402" y="20204"/>
                  </a:cubicBezTo>
                  <a:cubicBezTo>
                    <a:pt x="7413" y="20274"/>
                    <a:pt x="7400" y="20334"/>
                    <a:pt x="7365" y="20393"/>
                  </a:cubicBezTo>
                  <a:cubicBezTo>
                    <a:pt x="7295" y="20511"/>
                    <a:pt x="7122" y="20630"/>
                    <a:pt x="6866" y="20743"/>
                  </a:cubicBezTo>
                  <a:cubicBezTo>
                    <a:pt x="6831" y="20759"/>
                    <a:pt x="6808" y="20780"/>
                    <a:pt x="6808" y="20802"/>
                  </a:cubicBezTo>
                  <a:cubicBezTo>
                    <a:pt x="6808" y="20829"/>
                    <a:pt x="6830" y="20851"/>
                    <a:pt x="6877" y="20873"/>
                  </a:cubicBezTo>
                  <a:cubicBezTo>
                    <a:pt x="6923" y="20894"/>
                    <a:pt x="6993" y="20910"/>
                    <a:pt x="7063" y="20910"/>
                  </a:cubicBezTo>
                  <a:cubicBezTo>
                    <a:pt x="7109" y="20910"/>
                    <a:pt x="7155" y="20904"/>
                    <a:pt x="7190" y="20893"/>
                  </a:cubicBezTo>
                  <a:cubicBezTo>
                    <a:pt x="7563" y="20780"/>
                    <a:pt x="7823" y="20646"/>
                    <a:pt x="7963" y="20501"/>
                  </a:cubicBezTo>
                  <a:cubicBezTo>
                    <a:pt x="8033" y="20420"/>
                    <a:pt x="8079" y="20328"/>
                    <a:pt x="8090" y="20231"/>
                  </a:cubicBezTo>
                  <a:cubicBezTo>
                    <a:pt x="8090" y="20220"/>
                    <a:pt x="8090" y="20198"/>
                    <a:pt x="8101" y="20160"/>
                  </a:cubicBezTo>
                  <a:cubicBezTo>
                    <a:pt x="8113" y="20090"/>
                    <a:pt x="8252" y="20037"/>
                    <a:pt x="8404" y="20048"/>
                  </a:cubicBezTo>
                  <a:cubicBezTo>
                    <a:pt x="8765" y="20075"/>
                    <a:pt x="9185" y="20101"/>
                    <a:pt x="9512" y="20107"/>
                  </a:cubicBezTo>
                  <a:cubicBezTo>
                    <a:pt x="9617" y="20107"/>
                    <a:pt x="9700" y="20144"/>
                    <a:pt x="9723" y="20192"/>
                  </a:cubicBezTo>
                  <a:cubicBezTo>
                    <a:pt x="9747" y="20252"/>
                    <a:pt x="9746" y="20307"/>
                    <a:pt x="9734" y="20366"/>
                  </a:cubicBezTo>
                  <a:cubicBezTo>
                    <a:pt x="9722" y="20420"/>
                    <a:pt x="9676" y="20484"/>
                    <a:pt x="9617" y="20559"/>
                  </a:cubicBezTo>
                  <a:cubicBezTo>
                    <a:pt x="9606" y="20576"/>
                    <a:pt x="9593" y="20592"/>
                    <a:pt x="9581" y="20608"/>
                  </a:cubicBezTo>
                  <a:cubicBezTo>
                    <a:pt x="9534" y="20668"/>
                    <a:pt x="9489" y="20732"/>
                    <a:pt x="9443" y="20802"/>
                  </a:cubicBezTo>
                  <a:cubicBezTo>
                    <a:pt x="9384" y="20899"/>
                    <a:pt x="9372" y="20990"/>
                    <a:pt x="9395" y="21076"/>
                  </a:cubicBezTo>
                  <a:cubicBezTo>
                    <a:pt x="9418" y="21163"/>
                    <a:pt x="9466" y="21249"/>
                    <a:pt x="9559" y="21336"/>
                  </a:cubicBezTo>
                  <a:cubicBezTo>
                    <a:pt x="9641" y="21411"/>
                    <a:pt x="9747" y="21486"/>
                    <a:pt x="9887" y="21561"/>
                  </a:cubicBezTo>
                  <a:cubicBezTo>
                    <a:pt x="9934" y="21583"/>
                    <a:pt x="10002" y="21600"/>
                    <a:pt x="10084" y="21600"/>
                  </a:cubicBezTo>
                  <a:cubicBezTo>
                    <a:pt x="10131" y="21600"/>
                    <a:pt x="10165" y="21594"/>
                    <a:pt x="10212" y="21588"/>
                  </a:cubicBezTo>
                  <a:cubicBezTo>
                    <a:pt x="10270" y="21577"/>
                    <a:pt x="10317" y="21556"/>
                    <a:pt x="10328" y="21529"/>
                  </a:cubicBezTo>
                  <a:cubicBezTo>
                    <a:pt x="10340" y="21508"/>
                    <a:pt x="10341" y="21487"/>
                    <a:pt x="10317" y="21465"/>
                  </a:cubicBezTo>
                  <a:cubicBezTo>
                    <a:pt x="10142" y="21325"/>
                    <a:pt x="10050" y="21190"/>
                    <a:pt x="10062" y="21066"/>
                  </a:cubicBezTo>
                  <a:cubicBezTo>
                    <a:pt x="10062" y="21007"/>
                    <a:pt x="10096" y="20947"/>
                    <a:pt x="10142" y="20883"/>
                  </a:cubicBezTo>
                  <a:cubicBezTo>
                    <a:pt x="10177" y="20834"/>
                    <a:pt x="10234" y="20786"/>
                    <a:pt x="10281" y="20738"/>
                  </a:cubicBezTo>
                  <a:cubicBezTo>
                    <a:pt x="10304" y="20722"/>
                    <a:pt x="10316" y="20706"/>
                    <a:pt x="10339" y="20684"/>
                  </a:cubicBezTo>
                  <a:cubicBezTo>
                    <a:pt x="10432" y="20592"/>
                    <a:pt x="10494" y="20510"/>
                    <a:pt x="10529" y="20435"/>
                  </a:cubicBezTo>
                  <a:cubicBezTo>
                    <a:pt x="10540" y="20403"/>
                    <a:pt x="10550" y="20334"/>
                    <a:pt x="10551" y="20253"/>
                  </a:cubicBezTo>
                  <a:cubicBezTo>
                    <a:pt x="10551" y="20156"/>
                    <a:pt x="10702" y="20070"/>
                    <a:pt x="10900" y="20043"/>
                  </a:cubicBezTo>
                  <a:cubicBezTo>
                    <a:pt x="11157" y="20010"/>
                    <a:pt x="11412" y="19972"/>
                    <a:pt x="11564" y="19945"/>
                  </a:cubicBezTo>
                  <a:cubicBezTo>
                    <a:pt x="11587" y="19940"/>
                    <a:pt x="11613" y="19940"/>
                    <a:pt x="11637" y="19940"/>
                  </a:cubicBezTo>
                  <a:cubicBezTo>
                    <a:pt x="11742" y="19940"/>
                    <a:pt x="11833" y="19977"/>
                    <a:pt x="11844" y="20026"/>
                  </a:cubicBezTo>
                  <a:cubicBezTo>
                    <a:pt x="11856" y="20069"/>
                    <a:pt x="11869" y="20107"/>
                    <a:pt x="11881" y="20128"/>
                  </a:cubicBezTo>
                  <a:cubicBezTo>
                    <a:pt x="11916" y="20225"/>
                    <a:pt x="11984" y="20317"/>
                    <a:pt x="12078" y="20393"/>
                  </a:cubicBezTo>
                  <a:cubicBezTo>
                    <a:pt x="12171" y="20468"/>
                    <a:pt x="12301" y="20539"/>
                    <a:pt x="12453" y="20603"/>
                  </a:cubicBezTo>
                  <a:cubicBezTo>
                    <a:pt x="12581" y="20657"/>
                    <a:pt x="12744" y="20705"/>
                    <a:pt x="12930" y="20748"/>
                  </a:cubicBezTo>
                  <a:cubicBezTo>
                    <a:pt x="12965" y="20753"/>
                    <a:pt x="13001" y="20758"/>
                    <a:pt x="13036" y="20758"/>
                  </a:cubicBezTo>
                  <a:cubicBezTo>
                    <a:pt x="13118" y="20758"/>
                    <a:pt x="13197" y="20743"/>
                    <a:pt x="13244" y="20716"/>
                  </a:cubicBezTo>
                  <a:cubicBezTo>
                    <a:pt x="13291" y="20695"/>
                    <a:pt x="13302" y="20667"/>
                    <a:pt x="13302" y="20640"/>
                  </a:cubicBezTo>
                  <a:cubicBezTo>
                    <a:pt x="13302" y="20619"/>
                    <a:pt x="13280" y="20597"/>
                    <a:pt x="13233" y="20586"/>
                  </a:cubicBezTo>
                  <a:cubicBezTo>
                    <a:pt x="12953" y="20489"/>
                    <a:pt x="12754" y="20376"/>
                    <a:pt x="12661" y="20268"/>
                  </a:cubicBezTo>
                  <a:cubicBezTo>
                    <a:pt x="12614" y="20214"/>
                    <a:pt x="12592" y="20149"/>
                    <a:pt x="12581" y="20085"/>
                  </a:cubicBezTo>
                  <a:cubicBezTo>
                    <a:pt x="12569" y="20031"/>
                    <a:pt x="12581" y="19977"/>
                    <a:pt x="12581" y="19923"/>
                  </a:cubicBezTo>
                  <a:lnTo>
                    <a:pt x="12581" y="19864"/>
                  </a:lnTo>
                  <a:cubicBezTo>
                    <a:pt x="12581" y="19853"/>
                    <a:pt x="12580" y="19843"/>
                    <a:pt x="12591" y="19832"/>
                  </a:cubicBezTo>
                  <a:cubicBezTo>
                    <a:pt x="12626" y="19757"/>
                    <a:pt x="12720" y="19687"/>
                    <a:pt x="12872" y="19639"/>
                  </a:cubicBezTo>
                  <a:cubicBezTo>
                    <a:pt x="13035" y="19590"/>
                    <a:pt x="13187" y="19531"/>
                    <a:pt x="13339" y="19477"/>
                  </a:cubicBezTo>
                  <a:cubicBezTo>
                    <a:pt x="13385" y="19461"/>
                    <a:pt x="13444" y="19450"/>
                    <a:pt x="13503" y="19450"/>
                  </a:cubicBezTo>
                  <a:cubicBezTo>
                    <a:pt x="13584" y="19450"/>
                    <a:pt x="13663" y="19471"/>
                    <a:pt x="13721" y="19504"/>
                  </a:cubicBezTo>
                  <a:cubicBezTo>
                    <a:pt x="13768" y="19536"/>
                    <a:pt x="13816" y="19563"/>
                    <a:pt x="13874" y="19590"/>
                  </a:cubicBezTo>
                  <a:cubicBezTo>
                    <a:pt x="14026" y="19670"/>
                    <a:pt x="14201" y="19734"/>
                    <a:pt x="14399" y="19788"/>
                  </a:cubicBezTo>
                  <a:cubicBezTo>
                    <a:pt x="14597" y="19842"/>
                    <a:pt x="14796" y="19876"/>
                    <a:pt x="14971" y="19903"/>
                  </a:cubicBezTo>
                  <a:lnTo>
                    <a:pt x="15062" y="19913"/>
                  </a:lnTo>
                  <a:cubicBezTo>
                    <a:pt x="15202" y="19934"/>
                    <a:pt x="15331" y="19955"/>
                    <a:pt x="15460" y="19977"/>
                  </a:cubicBezTo>
                  <a:cubicBezTo>
                    <a:pt x="15611" y="20009"/>
                    <a:pt x="15729" y="20042"/>
                    <a:pt x="15846" y="20085"/>
                  </a:cubicBezTo>
                  <a:cubicBezTo>
                    <a:pt x="16056" y="20171"/>
                    <a:pt x="16218" y="20290"/>
                    <a:pt x="16334" y="20452"/>
                  </a:cubicBezTo>
                  <a:cubicBezTo>
                    <a:pt x="16358" y="20489"/>
                    <a:pt x="16439" y="20511"/>
                    <a:pt x="16520" y="20511"/>
                  </a:cubicBezTo>
                  <a:cubicBezTo>
                    <a:pt x="16544" y="20511"/>
                    <a:pt x="16570" y="20511"/>
                    <a:pt x="16593" y="20506"/>
                  </a:cubicBezTo>
                  <a:cubicBezTo>
                    <a:pt x="16722" y="20489"/>
                    <a:pt x="16802" y="20436"/>
                    <a:pt x="16779" y="20388"/>
                  </a:cubicBezTo>
                  <a:cubicBezTo>
                    <a:pt x="16721" y="20178"/>
                    <a:pt x="16579" y="20020"/>
                    <a:pt x="16334" y="19891"/>
                  </a:cubicBezTo>
                  <a:cubicBezTo>
                    <a:pt x="16206" y="19821"/>
                    <a:pt x="16044" y="19756"/>
                    <a:pt x="15846" y="19702"/>
                  </a:cubicBezTo>
                  <a:cubicBezTo>
                    <a:pt x="15694" y="19659"/>
                    <a:pt x="15530" y="19627"/>
                    <a:pt x="15391" y="19595"/>
                  </a:cubicBezTo>
                  <a:lnTo>
                    <a:pt x="15310" y="19580"/>
                  </a:lnTo>
                  <a:cubicBezTo>
                    <a:pt x="15124" y="19536"/>
                    <a:pt x="14993" y="19504"/>
                    <a:pt x="14888" y="19472"/>
                  </a:cubicBezTo>
                  <a:cubicBezTo>
                    <a:pt x="14783" y="19434"/>
                    <a:pt x="14692" y="19396"/>
                    <a:pt x="14611" y="19347"/>
                  </a:cubicBezTo>
                  <a:cubicBezTo>
                    <a:pt x="14517" y="19293"/>
                    <a:pt x="14434" y="19228"/>
                    <a:pt x="14341" y="19137"/>
                  </a:cubicBezTo>
                  <a:cubicBezTo>
                    <a:pt x="14294" y="19088"/>
                    <a:pt x="14307" y="19030"/>
                    <a:pt x="14388" y="18992"/>
                  </a:cubicBezTo>
                  <a:cubicBezTo>
                    <a:pt x="14517" y="18917"/>
                    <a:pt x="14751" y="18776"/>
                    <a:pt x="14960" y="18647"/>
                  </a:cubicBezTo>
                  <a:cubicBezTo>
                    <a:pt x="15054" y="18588"/>
                    <a:pt x="15238" y="18582"/>
                    <a:pt x="15343" y="18642"/>
                  </a:cubicBezTo>
                  <a:cubicBezTo>
                    <a:pt x="15401" y="18674"/>
                    <a:pt x="15448" y="18695"/>
                    <a:pt x="15460" y="18701"/>
                  </a:cubicBezTo>
                  <a:cubicBezTo>
                    <a:pt x="15600" y="18771"/>
                    <a:pt x="15774" y="18824"/>
                    <a:pt x="15937" y="18867"/>
                  </a:cubicBezTo>
                  <a:cubicBezTo>
                    <a:pt x="16240" y="18937"/>
                    <a:pt x="16591" y="18975"/>
                    <a:pt x="17034" y="18975"/>
                  </a:cubicBezTo>
                  <a:cubicBezTo>
                    <a:pt x="17139" y="18975"/>
                    <a:pt x="17234" y="18933"/>
                    <a:pt x="17246" y="18884"/>
                  </a:cubicBezTo>
                  <a:cubicBezTo>
                    <a:pt x="17257" y="18836"/>
                    <a:pt x="17186" y="18792"/>
                    <a:pt x="17093" y="18787"/>
                  </a:cubicBezTo>
                  <a:cubicBezTo>
                    <a:pt x="16743" y="18760"/>
                    <a:pt x="16453" y="18712"/>
                    <a:pt x="16254" y="18642"/>
                  </a:cubicBezTo>
                  <a:cubicBezTo>
                    <a:pt x="16149" y="18604"/>
                    <a:pt x="16056" y="18561"/>
                    <a:pt x="15963" y="18507"/>
                  </a:cubicBezTo>
                  <a:cubicBezTo>
                    <a:pt x="15881" y="18453"/>
                    <a:pt x="15799" y="18388"/>
                    <a:pt x="15729" y="18324"/>
                  </a:cubicBezTo>
                  <a:cubicBezTo>
                    <a:pt x="15648" y="18237"/>
                    <a:pt x="15647" y="18135"/>
                    <a:pt x="15740" y="18054"/>
                  </a:cubicBezTo>
                  <a:cubicBezTo>
                    <a:pt x="15845" y="17963"/>
                    <a:pt x="15951" y="17866"/>
                    <a:pt x="16021" y="17807"/>
                  </a:cubicBezTo>
                  <a:cubicBezTo>
                    <a:pt x="16103" y="17726"/>
                    <a:pt x="16325" y="17704"/>
                    <a:pt x="16477" y="17763"/>
                  </a:cubicBezTo>
                  <a:cubicBezTo>
                    <a:pt x="16512" y="17779"/>
                    <a:pt x="16545" y="17789"/>
                    <a:pt x="16557" y="17795"/>
                  </a:cubicBezTo>
                  <a:cubicBezTo>
                    <a:pt x="16720" y="17854"/>
                    <a:pt x="16896" y="17904"/>
                    <a:pt x="17071" y="17936"/>
                  </a:cubicBezTo>
                  <a:cubicBezTo>
                    <a:pt x="17316" y="17979"/>
                    <a:pt x="17573" y="18000"/>
                    <a:pt x="17876" y="18000"/>
                  </a:cubicBezTo>
                  <a:cubicBezTo>
                    <a:pt x="17969" y="18000"/>
                    <a:pt x="18074" y="18001"/>
                    <a:pt x="18179" y="17995"/>
                  </a:cubicBezTo>
                  <a:cubicBezTo>
                    <a:pt x="18284" y="17990"/>
                    <a:pt x="18375" y="17946"/>
                    <a:pt x="18375" y="17893"/>
                  </a:cubicBezTo>
                  <a:cubicBezTo>
                    <a:pt x="18375" y="17844"/>
                    <a:pt x="18305" y="17807"/>
                    <a:pt x="18200" y="17802"/>
                  </a:cubicBezTo>
                  <a:cubicBezTo>
                    <a:pt x="17839" y="17785"/>
                    <a:pt x="17547" y="17746"/>
                    <a:pt x="17326" y="17687"/>
                  </a:cubicBezTo>
                  <a:cubicBezTo>
                    <a:pt x="17209" y="17655"/>
                    <a:pt x="17106" y="17618"/>
                    <a:pt x="17012" y="17569"/>
                  </a:cubicBezTo>
                  <a:cubicBezTo>
                    <a:pt x="16931" y="17521"/>
                    <a:pt x="16847" y="17467"/>
                    <a:pt x="16754" y="17413"/>
                  </a:cubicBezTo>
                  <a:cubicBezTo>
                    <a:pt x="16754" y="17413"/>
                    <a:pt x="16707" y="17381"/>
                    <a:pt x="16695" y="17371"/>
                  </a:cubicBezTo>
                  <a:cubicBezTo>
                    <a:pt x="16602" y="17311"/>
                    <a:pt x="16593" y="17235"/>
                    <a:pt x="16652" y="17165"/>
                  </a:cubicBezTo>
                  <a:cubicBezTo>
                    <a:pt x="16780" y="17020"/>
                    <a:pt x="16896" y="16868"/>
                    <a:pt x="17012" y="16717"/>
                  </a:cubicBezTo>
                  <a:cubicBezTo>
                    <a:pt x="17047" y="16680"/>
                    <a:pt x="17116" y="16648"/>
                    <a:pt x="17209" y="16648"/>
                  </a:cubicBezTo>
                  <a:cubicBezTo>
                    <a:pt x="17221" y="16648"/>
                    <a:pt x="17245" y="16648"/>
                    <a:pt x="17257" y="16648"/>
                  </a:cubicBezTo>
                  <a:cubicBezTo>
                    <a:pt x="17385" y="16659"/>
                    <a:pt x="17490" y="16675"/>
                    <a:pt x="17606" y="16707"/>
                  </a:cubicBezTo>
                  <a:cubicBezTo>
                    <a:pt x="17723" y="16740"/>
                    <a:pt x="17851" y="16782"/>
                    <a:pt x="17967" y="16825"/>
                  </a:cubicBezTo>
                  <a:lnTo>
                    <a:pt x="18004" y="16837"/>
                  </a:lnTo>
                  <a:cubicBezTo>
                    <a:pt x="18120" y="16880"/>
                    <a:pt x="18260" y="16933"/>
                    <a:pt x="18412" y="16977"/>
                  </a:cubicBezTo>
                  <a:cubicBezTo>
                    <a:pt x="18587" y="17025"/>
                    <a:pt x="18772" y="17063"/>
                    <a:pt x="18959" y="17079"/>
                  </a:cubicBezTo>
                  <a:cubicBezTo>
                    <a:pt x="19099" y="17095"/>
                    <a:pt x="19252" y="17101"/>
                    <a:pt x="19403" y="17101"/>
                  </a:cubicBezTo>
                  <a:cubicBezTo>
                    <a:pt x="19601" y="17101"/>
                    <a:pt x="19810" y="17089"/>
                    <a:pt x="20067" y="17062"/>
                  </a:cubicBezTo>
                  <a:cubicBezTo>
                    <a:pt x="20171" y="17052"/>
                    <a:pt x="20242" y="17004"/>
                    <a:pt x="20231" y="16950"/>
                  </a:cubicBezTo>
                  <a:cubicBezTo>
                    <a:pt x="20219" y="16907"/>
                    <a:pt x="20138" y="16874"/>
                    <a:pt x="20045" y="16874"/>
                  </a:cubicBezTo>
                  <a:lnTo>
                    <a:pt x="20034" y="16874"/>
                  </a:lnTo>
                  <a:cubicBezTo>
                    <a:pt x="19975" y="16874"/>
                    <a:pt x="19917" y="16874"/>
                    <a:pt x="19859" y="16874"/>
                  </a:cubicBezTo>
                  <a:cubicBezTo>
                    <a:pt x="19579" y="16874"/>
                    <a:pt x="19332" y="16858"/>
                    <a:pt x="19134" y="16820"/>
                  </a:cubicBezTo>
                  <a:cubicBezTo>
                    <a:pt x="19005" y="16798"/>
                    <a:pt x="18889" y="16767"/>
                    <a:pt x="18784" y="16724"/>
                  </a:cubicBezTo>
                  <a:cubicBezTo>
                    <a:pt x="18679" y="16686"/>
                    <a:pt x="18586" y="16631"/>
                    <a:pt x="18481" y="16583"/>
                  </a:cubicBezTo>
                  <a:lnTo>
                    <a:pt x="18459" y="16573"/>
                  </a:lnTo>
                  <a:cubicBezTo>
                    <a:pt x="18343" y="16513"/>
                    <a:pt x="18214" y="16448"/>
                    <a:pt x="18051" y="16394"/>
                  </a:cubicBezTo>
                  <a:cubicBezTo>
                    <a:pt x="17911" y="16346"/>
                    <a:pt x="17759" y="16309"/>
                    <a:pt x="17595" y="16276"/>
                  </a:cubicBezTo>
                  <a:cubicBezTo>
                    <a:pt x="17456" y="16249"/>
                    <a:pt x="17374" y="16174"/>
                    <a:pt x="17421" y="16109"/>
                  </a:cubicBezTo>
                  <a:cubicBezTo>
                    <a:pt x="17479" y="16007"/>
                    <a:pt x="17549" y="15899"/>
                    <a:pt x="17595" y="15791"/>
                  </a:cubicBezTo>
                  <a:cubicBezTo>
                    <a:pt x="17630" y="15727"/>
                    <a:pt x="17736" y="15684"/>
                    <a:pt x="17876" y="15673"/>
                  </a:cubicBezTo>
                  <a:lnTo>
                    <a:pt x="17887" y="15673"/>
                  </a:lnTo>
                  <a:cubicBezTo>
                    <a:pt x="18050" y="15663"/>
                    <a:pt x="18203" y="15652"/>
                    <a:pt x="18343" y="15652"/>
                  </a:cubicBezTo>
                  <a:lnTo>
                    <a:pt x="18364" y="15652"/>
                  </a:lnTo>
                  <a:cubicBezTo>
                    <a:pt x="18504" y="15652"/>
                    <a:pt x="18623" y="15662"/>
                    <a:pt x="18751" y="15678"/>
                  </a:cubicBezTo>
                  <a:cubicBezTo>
                    <a:pt x="18996" y="15711"/>
                    <a:pt x="19252" y="15786"/>
                    <a:pt x="19520" y="15899"/>
                  </a:cubicBezTo>
                  <a:cubicBezTo>
                    <a:pt x="19555" y="15915"/>
                    <a:pt x="19601" y="15921"/>
                    <a:pt x="19647" y="15921"/>
                  </a:cubicBezTo>
                  <a:cubicBezTo>
                    <a:pt x="19694" y="15921"/>
                    <a:pt x="19739" y="15910"/>
                    <a:pt x="19786" y="15894"/>
                  </a:cubicBezTo>
                  <a:cubicBezTo>
                    <a:pt x="19868" y="15856"/>
                    <a:pt x="19881" y="15802"/>
                    <a:pt x="19811" y="15759"/>
                  </a:cubicBezTo>
                  <a:cubicBezTo>
                    <a:pt x="19531" y="15598"/>
                    <a:pt x="19273" y="15494"/>
                    <a:pt x="18969" y="15424"/>
                  </a:cubicBezTo>
                  <a:cubicBezTo>
                    <a:pt x="18795" y="15387"/>
                    <a:pt x="18599" y="15354"/>
                    <a:pt x="18401" y="15343"/>
                  </a:cubicBezTo>
                  <a:cubicBezTo>
                    <a:pt x="18343" y="15338"/>
                    <a:pt x="18225" y="15333"/>
                    <a:pt x="18073" y="15333"/>
                  </a:cubicBezTo>
                  <a:cubicBezTo>
                    <a:pt x="18015" y="15333"/>
                    <a:pt x="17955" y="15318"/>
                    <a:pt x="17920" y="15296"/>
                  </a:cubicBezTo>
                  <a:cubicBezTo>
                    <a:pt x="17885" y="15275"/>
                    <a:pt x="17876" y="15247"/>
                    <a:pt x="17876" y="15221"/>
                  </a:cubicBezTo>
                  <a:cubicBezTo>
                    <a:pt x="17911" y="15134"/>
                    <a:pt x="17967" y="14988"/>
                    <a:pt x="18026" y="14848"/>
                  </a:cubicBezTo>
                  <a:cubicBezTo>
                    <a:pt x="18061" y="14762"/>
                    <a:pt x="18270" y="14708"/>
                    <a:pt x="18445" y="14746"/>
                  </a:cubicBezTo>
                  <a:cubicBezTo>
                    <a:pt x="18491" y="14756"/>
                    <a:pt x="18517" y="14763"/>
                    <a:pt x="18529" y="14763"/>
                  </a:cubicBezTo>
                  <a:cubicBezTo>
                    <a:pt x="18715" y="14795"/>
                    <a:pt x="18925" y="14811"/>
                    <a:pt x="19112" y="14816"/>
                  </a:cubicBezTo>
                  <a:cubicBezTo>
                    <a:pt x="19123" y="14816"/>
                    <a:pt x="19147" y="14816"/>
                    <a:pt x="19159" y="14816"/>
                  </a:cubicBezTo>
                  <a:cubicBezTo>
                    <a:pt x="19486" y="14816"/>
                    <a:pt x="19810" y="14778"/>
                    <a:pt x="20183" y="14697"/>
                  </a:cubicBezTo>
                  <a:cubicBezTo>
                    <a:pt x="20288" y="14675"/>
                    <a:pt x="20335" y="14622"/>
                    <a:pt x="20289" y="14574"/>
                  </a:cubicBezTo>
                  <a:cubicBezTo>
                    <a:pt x="20266" y="14536"/>
                    <a:pt x="20185" y="14515"/>
                    <a:pt x="20103" y="14515"/>
                  </a:cubicBezTo>
                  <a:cubicBezTo>
                    <a:pt x="20091" y="14515"/>
                    <a:pt x="20067" y="14515"/>
                    <a:pt x="20056" y="14520"/>
                  </a:cubicBezTo>
                  <a:cubicBezTo>
                    <a:pt x="19822" y="14547"/>
                    <a:pt x="19623" y="14562"/>
                    <a:pt x="19436" y="14562"/>
                  </a:cubicBezTo>
                  <a:cubicBezTo>
                    <a:pt x="19331" y="14562"/>
                    <a:pt x="19241" y="14557"/>
                    <a:pt x="19159" y="14552"/>
                  </a:cubicBezTo>
                  <a:cubicBezTo>
                    <a:pt x="19031" y="14541"/>
                    <a:pt x="18901" y="14520"/>
                    <a:pt x="18773" y="14488"/>
                  </a:cubicBezTo>
                  <a:cubicBezTo>
                    <a:pt x="18656" y="14456"/>
                    <a:pt x="18539" y="14418"/>
                    <a:pt x="18423" y="14380"/>
                  </a:cubicBezTo>
                  <a:lnTo>
                    <a:pt x="18401" y="14374"/>
                  </a:lnTo>
                  <a:cubicBezTo>
                    <a:pt x="18366" y="14363"/>
                    <a:pt x="18330" y="14352"/>
                    <a:pt x="18295" y="14342"/>
                  </a:cubicBezTo>
                  <a:cubicBezTo>
                    <a:pt x="18202" y="14309"/>
                    <a:pt x="18141" y="14261"/>
                    <a:pt x="18153" y="14207"/>
                  </a:cubicBezTo>
                  <a:cubicBezTo>
                    <a:pt x="18165" y="14148"/>
                    <a:pt x="18179" y="14089"/>
                    <a:pt x="18179" y="14035"/>
                  </a:cubicBezTo>
                  <a:cubicBezTo>
                    <a:pt x="18190" y="13987"/>
                    <a:pt x="18270" y="13943"/>
                    <a:pt x="18386" y="13943"/>
                  </a:cubicBezTo>
                  <a:cubicBezTo>
                    <a:pt x="18386" y="13943"/>
                    <a:pt x="18459" y="13943"/>
                    <a:pt x="18459" y="13943"/>
                  </a:cubicBezTo>
                  <a:cubicBezTo>
                    <a:pt x="18669" y="13943"/>
                    <a:pt x="18888" y="13928"/>
                    <a:pt x="19086" y="13895"/>
                  </a:cubicBezTo>
                  <a:cubicBezTo>
                    <a:pt x="19296" y="13863"/>
                    <a:pt x="19472" y="13813"/>
                    <a:pt x="19600" y="13781"/>
                  </a:cubicBezTo>
                  <a:lnTo>
                    <a:pt x="19626" y="13776"/>
                  </a:lnTo>
                  <a:cubicBezTo>
                    <a:pt x="19754" y="13744"/>
                    <a:pt x="19881" y="13712"/>
                    <a:pt x="19997" y="13685"/>
                  </a:cubicBezTo>
                  <a:cubicBezTo>
                    <a:pt x="20126" y="13658"/>
                    <a:pt x="20266" y="13641"/>
                    <a:pt x="20395" y="13641"/>
                  </a:cubicBezTo>
                  <a:cubicBezTo>
                    <a:pt x="20430" y="13641"/>
                    <a:pt x="20465" y="13641"/>
                    <a:pt x="20500" y="13641"/>
                  </a:cubicBezTo>
                  <a:cubicBezTo>
                    <a:pt x="20722" y="13641"/>
                    <a:pt x="20989" y="13668"/>
                    <a:pt x="21280" y="13717"/>
                  </a:cubicBezTo>
                  <a:cubicBezTo>
                    <a:pt x="21303" y="13722"/>
                    <a:pt x="21326" y="13722"/>
                    <a:pt x="21349" y="13722"/>
                  </a:cubicBezTo>
                  <a:cubicBezTo>
                    <a:pt x="21419" y="13722"/>
                    <a:pt x="21489" y="13700"/>
                    <a:pt x="21524" y="13668"/>
                  </a:cubicBezTo>
                  <a:cubicBezTo>
                    <a:pt x="21571" y="13620"/>
                    <a:pt x="21537" y="13560"/>
                    <a:pt x="21444" y="13533"/>
                  </a:cubicBezTo>
                  <a:cubicBezTo>
                    <a:pt x="21059" y="13431"/>
                    <a:pt x="20733" y="13378"/>
                    <a:pt x="20395" y="13362"/>
                  </a:cubicBezTo>
                  <a:cubicBezTo>
                    <a:pt x="20348" y="13362"/>
                    <a:pt x="20299" y="13357"/>
                    <a:pt x="20252" y="13357"/>
                  </a:cubicBezTo>
                  <a:cubicBezTo>
                    <a:pt x="20101" y="13357"/>
                    <a:pt x="19952" y="13367"/>
                    <a:pt x="19800" y="13384"/>
                  </a:cubicBezTo>
                  <a:cubicBezTo>
                    <a:pt x="19626" y="13405"/>
                    <a:pt x="19459" y="13431"/>
                    <a:pt x="19319" y="13458"/>
                  </a:cubicBezTo>
                  <a:lnTo>
                    <a:pt x="19276" y="13464"/>
                  </a:lnTo>
                  <a:cubicBezTo>
                    <a:pt x="19136" y="13491"/>
                    <a:pt x="18993" y="13513"/>
                    <a:pt x="18853" y="13523"/>
                  </a:cubicBezTo>
                  <a:cubicBezTo>
                    <a:pt x="18771" y="13529"/>
                    <a:pt x="18704" y="13533"/>
                    <a:pt x="18634" y="13533"/>
                  </a:cubicBezTo>
                  <a:cubicBezTo>
                    <a:pt x="18588" y="13533"/>
                    <a:pt x="18539" y="13534"/>
                    <a:pt x="18492" y="13528"/>
                  </a:cubicBezTo>
                  <a:lnTo>
                    <a:pt x="18481" y="13528"/>
                  </a:lnTo>
                  <a:cubicBezTo>
                    <a:pt x="18330" y="13518"/>
                    <a:pt x="18223" y="13459"/>
                    <a:pt x="18211" y="13384"/>
                  </a:cubicBezTo>
                  <a:cubicBezTo>
                    <a:pt x="18211" y="13211"/>
                    <a:pt x="18203" y="13044"/>
                    <a:pt x="18168" y="12877"/>
                  </a:cubicBezTo>
                  <a:cubicBezTo>
                    <a:pt x="18168" y="12839"/>
                    <a:pt x="18190" y="12806"/>
                    <a:pt x="18237" y="12779"/>
                  </a:cubicBezTo>
                  <a:cubicBezTo>
                    <a:pt x="18400" y="12704"/>
                    <a:pt x="18539" y="12769"/>
                    <a:pt x="19017" y="12796"/>
                  </a:cubicBezTo>
                  <a:cubicBezTo>
                    <a:pt x="19215" y="12807"/>
                    <a:pt x="19424" y="12800"/>
                    <a:pt x="19611" y="12784"/>
                  </a:cubicBezTo>
                  <a:cubicBezTo>
                    <a:pt x="19937" y="12752"/>
                    <a:pt x="20252" y="12678"/>
                    <a:pt x="20602" y="12549"/>
                  </a:cubicBezTo>
                  <a:cubicBezTo>
                    <a:pt x="20684" y="12516"/>
                    <a:pt x="20708" y="12457"/>
                    <a:pt x="20650" y="12414"/>
                  </a:cubicBezTo>
                  <a:cubicBezTo>
                    <a:pt x="20615" y="12387"/>
                    <a:pt x="20544" y="12370"/>
                    <a:pt x="20486" y="12370"/>
                  </a:cubicBezTo>
                  <a:cubicBezTo>
                    <a:pt x="20451" y="12370"/>
                    <a:pt x="20430" y="12375"/>
                    <a:pt x="20395" y="12380"/>
                  </a:cubicBezTo>
                  <a:cubicBezTo>
                    <a:pt x="19462" y="12623"/>
                    <a:pt x="19089" y="12478"/>
                    <a:pt x="18343" y="12360"/>
                  </a:cubicBezTo>
                  <a:cubicBezTo>
                    <a:pt x="18156" y="12333"/>
                    <a:pt x="18028" y="12258"/>
                    <a:pt x="17993" y="12171"/>
                  </a:cubicBezTo>
                  <a:cubicBezTo>
                    <a:pt x="17946" y="12037"/>
                    <a:pt x="17888" y="11907"/>
                    <a:pt x="17818" y="11777"/>
                  </a:cubicBezTo>
                  <a:cubicBezTo>
                    <a:pt x="17783" y="11702"/>
                    <a:pt x="17852" y="11622"/>
                    <a:pt x="18004" y="11579"/>
                  </a:cubicBezTo>
                  <a:cubicBezTo>
                    <a:pt x="18039" y="11568"/>
                    <a:pt x="18074" y="11563"/>
                    <a:pt x="18120" y="11552"/>
                  </a:cubicBezTo>
                  <a:cubicBezTo>
                    <a:pt x="18237" y="11530"/>
                    <a:pt x="18354" y="11514"/>
                    <a:pt x="18470" y="11503"/>
                  </a:cubicBezTo>
                  <a:cubicBezTo>
                    <a:pt x="18529" y="11498"/>
                    <a:pt x="18586" y="11498"/>
                    <a:pt x="18656" y="11498"/>
                  </a:cubicBezTo>
                  <a:cubicBezTo>
                    <a:pt x="18726" y="11498"/>
                    <a:pt x="18806" y="11498"/>
                    <a:pt x="18911" y="11503"/>
                  </a:cubicBezTo>
                  <a:lnTo>
                    <a:pt x="18984" y="11503"/>
                  </a:lnTo>
                  <a:cubicBezTo>
                    <a:pt x="19101" y="11508"/>
                    <a:pt x="19228" y="11508"/>
                    <a:pt x="19356" y="11508"/>
                  </a:cubicBezTo>
                  <a:cubicBezTo>
                    <a:pt x="19391" y="11508"/>
                    <a:pt x="19437" y="11508"/>
                    <a:pt x="19472" y="11508"/>
                  </a:cubicBezTo>
                  <a:cubicBezTo>
                    <a:pt x="19682" y="11503"/>
                    <a:pt x="19881" y="11487"/>
                    <a:pt x="20056" y="11449"/>
                  </a:cubicBezTo>
                  <a:cubicBezTo>
                    <a:pt x="20370" y="11390"/>
                    <a:pt x="20661" y="11292"/>
                    <a:pt x="20941" y="11131"/>
                  </a:cubicBezTo>
                  <a:cubicBezTo>
                    <a:pt x="21011" y="11093"/>
                    <a:pt x="21012" y="11029"/>
                    <a:pt x="20930" y="10991"/>
                  </a:cubicBezTo>
                  <a:cubicBezTo>
                    <a:pt x="20884" y="10970"/>
                    <a:pt x="20836" y="10959"/>
                    <a:pt x="20777" y="10959"/>
                  </a:cubicBezTo>
                  <a:cubicBezTo>
                    <a:pt x="20731" y="10959"/>
                    <a:pt x="20696" y="10963"/>
                    <a:pt x="20661" y="10979"/>
                  </a:cubicBezTo>
                  <a:cubicBezTo>
                    <a:pt x="20392" y="11087"/>
                    <a:pt x="20126" y="11153"/>
                    <a:pt x="19870" y="11180"/>
                  </a:cubicBezTo>
                  <a:cubicBezTo>
                    <a:pt x="19776" y="11190"/>
                    <a:pt x="19694" y="11195"/>
                    <a:pt x="19589" y="11195"/>
                  </a:cubicBezTo>
                  <a:cubicBezTo>
                    <a:pt x="19542" y="11195"/>
                    <a:pt x="19497" y="11195"/>
                    <a:pt x="19451" y="11190"/>
                  </a:cubicBezTo>
                  <a:cubicBezTo>
                    <a:pt x="19322" y="11184"/>
                    <a:pt x="19193" y="11174"/>
                    <a:pt x="19053" y="11158"/>
                  </a:cubicBezTo>
                  <a:lnTo>
                    <a:pt x="18995" y="11153"/>
                  </a:lnTo>
                  <a:cubicBezTo>
                    <a:pt x="18832" y="11137"/>
                    <a:pt x="18644" y="11121"/>
                    <a:pt x="18434" y="11121"/>
                  </a:cubicBezTo>
                  <a:cubicBezTo>
                    <a:pt x="18224" y="11121"/>
                    <a:pt x="18013" y="11136"/>
                    <a:pt x="17803" y="11168"/>
                  </a:cubicBezTo>
                  <a:cubicBezTo>
                    <a:pt x="17768" y="11173"/>
                    <a:pt x="17747" y="11179"/>
                    <a:pt x="17712" y="11185"/>
                  </a:cubicBezTo>
                  <a:cubicBezTo>
                    <a:pt x="17665" y="11190"/>
                    <a:pt x="17617" y="11195"/>
                    <a:pt x="17570" y="11190"/>
                  </a:cubicBezTo>
                  <a:cubicBezTo>
                    <a:pt x="17477" y="11184"/>
                    <a:pt x="17397" y="11147"/>
                    <a:pt x="17362" y="11104"/>
                  </a:cubicBezTo>
                  <a:cubicBezTo>
                    <a:pt x="17316" y="11050"/>
                    <a:pt x="17267" y="11001"/>
                    <a:pt x="17220" y="10947"/>
                  </a:cubicBezTo>
                  <a:cubicBezTo>
                    <a:pt x="17138" y="10856"/>
                    <a:pt x="17058" y="10769"/>
                    <a:pt x="16976" y="10683"/>
                  </a:cubicBezTo>
                  <a:cubicBezTo>
                    <a:pt x="16953" y="10661"/>
                    <a:pt x="16964" y="10635"/>
                    <a:pt x="16987" y="10619"/>
                  </a:cubicBezTo>
                  <a:cubicBezTo>
                    <a:pt x="17010" y="10597"/>
                    <a:pt x="17060" y="10587"/>
                    <a:pt x="17118" y="10582"/>
                  </a:cubicBezTo>
                  <a:cubicBezTo>
                    <a:pt x="17223" y="10577"/>
                    <a:pt x="17313" y="10571"/>
                    <a:pt x="17395" y="10565"/>
                  </a:cubicBezTo>
                  <a:cubicBezTo>
                    <a:pt x="17593" y="10549"/>
                    <a:pt x="17793" y="10517"/>
                    <a:pt x="17956" y="10474"/>
                  </a:cubicBezTo>
                  <a:cubicBezTo>
                    <a:pt x="18318" y="10383"/>
                    <a:pt x="18574" y="10252"/>
                    <a:pt x="18784" y="10139"/>
                  </a:cubicBezTo>
                  <a:cubicBezTo>
                    <a:pt x="18819" y="10118"/>
                    <a:pt x="18831" y="10097"/>
                    <a:pt x="18831" y="10075"/>
                  </a:cubicBezTo>
                  <a:cubicBezTo>
                    <a:pt x="18831" y="10054"/>
                    <a:pt x="18797" y="10032"/>
                    <a:pt x="18762" y="10016"/>
                  </a:cubicBezTo>
                  <a:cubicBezTo>
                    <a:pt x="18727" y="10005"/>
                    <a:pt x="18680" y="9994"/>
                    <a:pt x="18645" y="9994"/>
                  </a:cubicBezTo>
                  <a:cubicBezTo>
                    <a:pt x="18598" y="9994"/>
                    <a:pt x="18553" y="10000"/>
                    <a:pt x="18518" y="10016"/>
                  </a:cubicBezTo>
                  <a:cubicBezTo>
                    <a:pt x="18226" y="10129"/>
                    <a:pt x="17978" y="10199"/>
                    <a:pt x="17745" y="10237"/>
                  </a:cubicBezTo>
                  <a:cubicBezTo>
                    <a:pt x="17617" y="10258"/>
                    <a:pt x="17491" y="10269"/>
                    <a:pt x="17351" y="10269"/>
                  </a:cubicBezTo>
                  <a:lnTo>
                    <a:pt x="17337" y="10269"/>
                  </a:lnTo>
                  <a:cubicBezTo>
                    <a:pt x="17208" y="10269"/>
                    <a:pt x="17071" y="10263"/>
                    <a:pt x="16896" y="10252"/>
                  </a:cubicBezTo>
                  <a:cubicBezTo>
                    <a:pt x="16861" y="10252"/>
                    <a:pt x="16824" y="10247"/>
                    <a:pt x="16801" y="10247"/>
                  </a:cubicBezTo>
                  <a:cubicBezTo>
                    <a:pt x="16673" y="10242"/>
                    <a:pt x="16556" y="10198"/>
                    <a:pt x="16509" y="10144"/>
                  </a:cubicBezTo>
                  <a:cubicBezTo>
                    <a:pt x="16451" y="10080"/>
                    <a:pt x="16369" y="9972"/>
                    <a:pt x="16287" y="9865"/>
                  </a:cubicBezTo>
                  <a:cubicBezTo>
                    <a:pt x="16217" y="9773"/>
                    <a:pt x="16267" y="9675"/>
                    <a:pt x="16418" y="9605"/>
                  </a:cubicBezTo>
                  <a:cubicBezTo>
                    <a:pt x="16535" y="9552"/>
                    <a:pt x="16638" y="9509"/>
                    <a:pt x="16684" y="9488"/>
                  </a:cubicBezTo>
                  <a:cubicBezTo>
                    <a:pt x="16801" y="9434"/>
                    <a:pt x="16907" y="9380"/>
                    <a:pt x="17012" y="9343"/>
                  </a:cubicBezTo>
                  <a:cubicBezTo>
                    <a:pt x="17117" y="9305"/>
                    <a:pt x="17233" y="9272"/>
                    <a:pt x="17373" y="9250"/>
                  </a:cubicBezTo>
                  <a:cubicBezTo>
                    <a:pt x="17571" y="9218"/>
                    <a:pt x="17817" y="9201"/>
                    <a:pt x="18120" y="9201"/>
                  </a:cubicBezTo>
                  <a:cubicBezTo>
                    <a:pt x="18179" y="9201"/>
                    <a:pt x="18226" y="9201"/>
                    <a:pt x="18284" y="9201"/>
                  </a:cubicBezTo>
                  <a:lnTo>
                    <a:pt x="18295" y="9201"/>
                  </a:lnTo>
                  <a:cubicBezTo>
                    <a:pt x="18389" y="9201"/>
                    <a:pt x="18469" y="9175"/>
                    <a:pt x="18492" y="9132"/>
                  </a:cubicBezTo>
                  <a:cubicBezTo>
                    <a:pt x="18504" y="9111"/>
                    <a:pt x="18494" y="9083"/>
                    <a:pt x="18470" y="9067"/>
                  </a:cubicBezTo>
                  <a:cubicBezTo>
                    <a:pt x="18447" y="9045"/>
                    <a:pt x="18401" y="9035"/>
                    <a:pt x="18343" y="9030"/>
                  </a:cubicBezTo>
                  <a:cubicBezTo>
                    <a:pt x="18074" y="9003"/>
                    <a:pt x="17840" y="8986"/>
                    <a:pt x="17595" y="8986"/>
                  </a:cubicBezTo>
                  <a:cubicBezTo>
                    <a:pt x="17479" y="8986"/>
                    <a:pt x="17362" y="8992"/>
                    <a:pt x="17246" y="8998"/>
                  </a:cubicBezTo>
                  <a:cubicBezTo>
                    <a:pt x="17047" y="9014"/>
                    <a:pt x="16860" y="9040"/>
                    <a:pt x="16673" y="9083"/>
                  </a:cubicBezTo>
                  <a:cubicBezTo>
                    <a:pt x="16498" y="9127"/>
                    <a:pt x="16347" y="9175"/>
                    <a:pt x="16207" y="9223"/>
                  </a:cubicBezTo>
                  <a:cubicBezTo>
                    <a:pt x="16195" y="9229"/>
                    <a:pt x="16184" y="9235"/>
                    <a:pt x="16149" y="9240"/>
                  </a:cubicBezTo>
                  <a:cubicBezTo>
                    <a:pt x="16009" y="9278"/>
                    <a:pt x="15835" y="9250"/>
                    <a:pt x="15777" y="9174"/>
                  </a:cubicBezTo>
                  <a:cubicBezTo>
                    <a:pt x="15684" y="9040"/>
                    <a:pt x="15576" y="8901"/>
                    <a:pt x="15529" y="8809"/>
                  </a:cubicBezTo>
                  <a:cubicBezTo>
                    <a:pt x="15506" y="8777"/>
                    <a:pt x="15519" y="8743"/>
                    <a:pt x="15565" y="8716"/>
                  </a:cubicBezTo>
                  <a:cubicBezTo>
                    <a:pt x="15600" y="8689"/>
                    <a:pt x="15670" y="8675"/>
                    <a:pt x="15740" y="8669"/>
                  </a:cubicBezTo>
                  <a:cubicBezTo>
                    <a:pt x="15845" y="8664"/>
                    <a:pt x="15916" y="8658"/>
                    <a:pt x="15963" y="8658"/>
                  </a:cubicBezTo>
                  <a:cubicBezTo>
                    <a:pt x="16161" y="8652"/>
                    <a:pt x="16359" y="8631"/>
                    <a:pt x="16546" y="8599"/>
                  </a:cubicBezTo>
                  <a:cubicBezTo>
                    <a:pt x="16919" y="8534"/>
                    <a:pt x="17211" y="8431"/>
                    <a:pt x="17468" y="8334"/>
                  </a:cubicBezTo>
                  <a:cubicBezTo>
                    <a:pt x="17515" y="8318"/>
                    <a:pt x="17537" y="8297"/>
                    <a:pt x="17537" y="8270"/>
                  </a:cubicBezTo>
                  <a:cubicBezTo>
                    <a:pt x="17537" y="8249"/>
                    <a:pt x="17526" y="8227"/>
                    <a:pt x="17479" y="8211"/>
                  </a:cubicBezTo>
                  <a:cubicBezTo>
                    <a:pt x="17444" y="8195"/>
                    <a:pt x="17395" y="8184"/>
                    <a:pt x="17337" y="8184"/>
                  </a:cubicBezTo>
                  <a:cubicBezTo>
                    <a:pt x="17302" y="8184"/>
                    <a:pt x="17270" y="8189"/>
                    <a:pt x="17235" y="8200"/>
                  </a:cubicBezTo>
                  <a:cubicBezTo>
                    <a:pt x="17025" y="8259"/>
                    <a:pt x="16707" y="8334"/>
                    <a:pt x="16404" y="8361"/>
                  </a:cubicBezTo>
                  <a:cubicBezTo>
                    <a:pt x="16322" y="8367"/>
                    <a:pt x="16240" y="8373"/>
                    <a:pt x="16170" y="8373"/>
                  </a:cubicBezTo>
                  <a:cubicBezTo>
                    <a:pt x="16112" y="8373"/>
                    <a:pt x="16054" y="8372"/>
                    <a:pt x="15996" y="8366"/>
                  </a:cubicBezTo>
                  <a:cubicBezTo>
                    <a:pt x="15844" y="8355"/>
                    <a:pt x="15683" y="8335"/>
                    <a:pt x="15555" y="8319"/>
                  </a:cubicBezTo>
                  <a:lnTo>
                    <a:pt x="15460" y="8307"/>
                  </a:lnTo>
                  <a:cubicBezTo>
                    <a:pt x="15331" y="8291"/>
                    <a:pt x="15239" y="8244"/>
                    <a:pt x="15216" y="8184"/>
                  </a:cubicBezTo>
                  <a:cubicBezTo>
                    <a:pt x="15146" y="8039"/>
                    <a:pt x="15098" y="7893"/>
                    <a:pt x="15052" y="7753"/>
                  </a:cubicBezTo>
                  <a:cubicBezTo>
                    <a:pt x="15028" y="7683"/>
                    <a:pt x="15109" y="7617"/>
                    <a:pt x="15237" y="7585"/>
                  </a:cubicBezTo>
                  <a:cubicBezTo>
                    <a:pt x="15342" y="7563"/>
                    <a:pt x="15436" y="7549"/>
                    <a:pt x="15529" y="7538"/>
                  </a:cubicBezTo>
                  <a:cubicBezTo>
                    <a:pt x="15611" y="7527"/>
                    <a:pt x="15694" y="7521"/>
                    <a:pt x="15788" y="7521"/>
                  </a:cubicBezTo>
                  <a:cubicBezTo>
                    <a:pt x="15823" y="7521"/>
                    <a:pt x="15858" y="7521"/>
                    <a:pt x="15904" y="7521"/>
                  </a:cubicBezTo>
                  <a:cubicBezTo>
                    <a:pt x="16033" y="7526"/>
                    <a:pt x="16171" y="7543"/>
                    <a:pt x="16334" y="7565"/>
                  </a:cubicBezTo>
                  <a:cubicBezTo>
                    <a:pt x="16509" y="7586"/>
                    <a:pt x="16684" y="7601"/>
                    <a:pt x="16870" y="7612"/>
                  </a:cubicBezTo>
                  <a:cubicBezTo>
                    <a:pt x="16929" y="7612"/>
                    <a:pt x="16976" y="7619"/>
                    <a:pt x="17034" y="7619"/>
                  </a:cubicBezTo>
                  <a:cubicBezTo>
                    <a:pt x="17174" y="7619"/>
                    <a:pt x="17328" y="7613"/>
                    <a:pt x="17468" y="7597"/>
                  </a:cubicBezTo>
                  <a:cubicBezTo>
                    <a:pt x="17853" y="7559"/>
                    <a:pt x="18179" y="7478"/>
                    <a:pt x="18459" y="7408"/>
                  </a:cubicBezTo>
                  <a:cubicBezTo>
                    <a:pt x="18506" y="7397"/>
                    <a:pt x="18539" y="7376"/>
                    <a:pt x="18550" y="7354"/>
                  </a:cubicBezTo>
                  <a:cubicBezTo>
                    <a:pt x="18562" y="7333"/>
                    <a:pt x="18553" y="7312"/>
                    <a:pt x="18518" y="7295"/>
                  </a:cubicBezTo>
                  <a:cubicBezTo>
                    <a:pt x="18483" y="7274"/>
                    <a:pt x="18424" y="7262"/>
                    <a:pt x="18354" y="7262"/>
                  </a:cubicBezTo>
                  <a:cubicBezTo>
                    <a:pt x="18330" y="7262"/>
                    <a:pt x="18305" y="7263"/>
                    <a:pt x="18270" y="7268"/>
                  </a:cubicBezTo>
                  <a:cubicBezTo>
                    <a:pt x="18013" y="7312"/>
                    <a:pt x="17687" y="7359"/>
                    <a:pt x="17384" y="7359"/>
                  </a:cubicBezTo>
                  <a:lnTo>
                    <a:pt x="17373" y="7359"/>
                  </a:lnTo>
                  <a:cubicBezTo>
                    <a:pt x="17280" y="7359"/>
                    <a:pt x="17175" y="7360"/>
                    <a:pt x="17082" y="7349"/>
                  </a:cubicBezTo>
                  <a:cubicBezTo>
                    <a:pt x="16930" y="7333"/>
                    <a:pt x="16778" y="7305"/>
                    <a:pt x="16557" y="7257"/>
                  </a:cubicBezTo>
                  <a:lnTo>
                    <a:pt x="16520" y="7247"/>
                  </a:lnTo>
                  <a:cubicBezTo>
                    <a:pt x="16380" y="7214"/>
                    <a:pt x="16229" y="7181"/>
                    <a:pt x="16054" y="7154"/>
                  </a:cubicBezTo>
                  <a:cubicBezTo>
                    <a:pt x="15844" y="7122"/>
                    <a:pt x="15637" y="7105"/>
                    <a:pt x="15427" y="7100"/>
                  </a:cubicBezTo>
                  <a:cubicBezTo>
                    <a:pt x="15415" y="7100"/>
                    <a:pt x="15391" y="7100"/>
                    <a:pt x="15380" y="7100"/>
                  </a:cubicBezTo>
                  <a:cubicBezTo>
                    <a:pt x="15356" y="7100"/>
                    <a:pt x="15334" y="7100"/>
                    <a:pt x="15310" y="7100"/>
                  </a:cubicBezTo>
                  <a:lnTo>
                    <a:pt x="15296" y="7100"/>
                  </a:lnTo>
                  <a:cubicBezTo>
                    <a:pt x="15179" y="7100"/>
                    <a:pt x="15063" y="7075"/>
                    <a:pt x="14993" y="7026"/>
                  </a:cubicBezTo>
                  <a:cubicBezTo>
                    <a:pt x="14947" y="6999"/>
                    <a:pt x="14935" y="6961"/>
                    <a:pt x="14935" y="6923"/>
                  </a:cubicBezTo>
                  <a:cubicBezTo>
                    <a:pt x="14947" y="6821"/>
                    <a:pt x="14959" y="6719"/>
                    <a:pt x="14982" y="6622"/>
                  </a:cubicBezTo>
                  <a:cubicBezTo>
                    <a:pt x="15006" y="6541"/>
                    <a:pt x="15146" y="6481"/>
                    <a:pt x="15332" y="6481"/>
                  </a:cubicBezTo>
                  <a:cubicBezTo>
                    <a:pt x="15402" y="6481"/>
                    <a:pt x="15474" y="6475"/>
                    <a:pt x="15544" y="6475"/>
                  </a:cubicBezTo>
                  <a:cubicBezTo>
                    <a:pt x="15730" y="6465"/>
                    <a:pt x="15891" y="6443"/>
                    <a:pt x="16043" y="6427"/>
                  </a:cubicBezTo>
                  <a:lnTo>
                    <a:pt x="16090" y="6422"/>
                  </a:lnTo>
                  <a:cubicBezTo>
                    <a:pt x="16254" y="6400"/>
                    <a:pt x="16395" y="6390"/>
                    <a:pt x="16535" y="6385"/>
                  </a:cubicBezTo>
                  <a:cubicBezTo>
                    <a:pt x="16558" y="6385"/>
                    <a:pt x="16592" y="6385"/>
                    <a:pt x="16615" y="6385"/>
                  </a:cubicBezTo>
                  <a:cubicBezTo>
                    <a:pt x="16720" y="6385"/>
                    <a:pt x="16824" y="6389"/>
                    <a:pt x="16929" y="6400"/>
                  </a:cubicBezTo>
                  <a:cubicBezTo>
                    <a:pt x="17208" y="6432"/>
                    <a:pt x="17491" y="6508"/>
                    <a:pt x="17759" y="6583"/>
                  </a:cubicBezTo>
                  <a:cubicBezTo>
                    <a:pt x="17794" y="6594"/>
                    <a:pt x="17841" y="6600"/>
                    <a:pt x="17876" y="6600"/>
                  </a:cubicBezTo>
                  <a:cubicBezTo>
                    <a:pt x="17923" y="6600"/>
                    <a:pt x="17969" y="6594"/>
                    <a:pt x="17993" y="6583"/>
                  </a:cubicBezTo>
                  <a:cubicBezTo>
                    <a:pt x="18028" y="6567"/>
                    <a:pt x="18051" y="6551"/>
                    <a:pt x="18051" y="6529"/>
                  </a:cubicBezTo>
                  <a:cubicBezTo>
                    <a:pt x="18051" y="6508"/>
                    <a:pt x="18028" y="6482"/>
                    <a:pt x="17993" y="6465"/>
                  </a:cubicBezTo>
                  <a:cubicBezTo>
                    <a:pt x="17725" y="6358"/>
                    <a:pt x="17468" y="6255"/>
                    <a:pt x="17118" y="6179"/>
                  </a:cubicBezTo>
                  <a:cubicBezTo>
                    <a:pt x="16943" y="6141"/>
                    <a:pt x="16744" y="6109"/>
                    <a:pt x="16546" y="6098"/>
                  </a:cubicBezTo>
                  <a:cubicBezTo>
                    <a:pt x="16429" y="6093"/>
                    <a:pt x="16300" y="6088"/>
                    <a:pt x="16149" y="6088"/>
                  </a:cubicBezTo>
                  <a:cubicBezTo>
                    <a:pt x="16090" y="6088"/>
                    <a:pt x="16042" y="6088"/>
                    <a:pt x="15996" y="6088"/>
                  </a:cubicBezTo>
                  <a:cubicBezTo>
                    <a:pt x="15926" y="6088"/>
                    <a:pt x="15869" y="6088"/>
                    <a:pt x="15799" y="6088"/>
                  </a:cubicBezTo>
                  <a:cubicBezTo>
                    <a:pt x="15694" y="6088"/>
                    <a:pt x="15614" y="6089"/>
                    <a:pt x="15544" y="6083"/>
                  </a:cubicBezTo>
                  <a:cubicBezTo>
                    <a:pt x="15532" y="6083"/>
                    <a:pt x="15530" y="6083"/>
                    <a:pt x="15518" y="6083"/>
                  </a:cubicBezTo>
                  <a:cubicBezTo>
                    <a:pt x="15413" y="6072"/>
                    <a:pt x="15331" y="6034"/>
                    <a:pt x="15296" y="5986"/>
                  </a:cubicBezTo>
                  <a:cubicBezTo>
                    <a:pt x="15272" y="5953"/>
                    <a:pt x="15272" y="5920"/>
                    <a:pt x="15296" y="5888"/>
                  </a:cubicBezTo>
                  <a:cubicBezTo>
                    <a:pt x="15412" y="5710"/>
                    <a:pt x="15555" y="5522"/>
                    <a:pt x="15729" y="5339"/>
                  </a:cubicBezTo>
                  <a:cubicBezTo>
                    <a:pt x="15811" y="5247"/>
                    <a:pt x="15997" y="5188"/>
                    <a:pt x="16207" y="5177"/>
                  </a:cubicBezTo>
                  <a:cubicBezTo>
                    <a:pt x="16289" y="5172"/>
                    <a:pt x="16370" y="5172"/>
                    <a:pt x="16440" y="5172"/>
                  </a:cubicBezTo>
                  <a:cubicBezTo>
                    <a:pt x="16475" y="5172"/>
                    <a:pt x="16510" y="5172"/>
                    <a:pt x="16557" y="5172"/>
                  </a:cubicBezTo>
                  <a:cubicBezTo>
                    <a:pt x="16697" y="5178"/>
                    <a:pt x="16826" y="5188"/>
                    <a:pt x="16954" y="5209"/>
                  </a:cubicBezTo>
                  <a:cubicBezTo>
                    <a:pt x="17071" y="5231"/>
                    <a:pt x="17197" y="5263"/>
                    <a:pt x="17384" y="5317"/>
                  </a:cubicBezTo>
                  <a:lnTo>
                    <a:pt x="17468" y="5344"/>
                  </a:lnTo>
                  <a:cubicBezTo>
                    <a:pt x="17596" y="5382"/>
                    <a:pt x="17746" y="5431"/>
                    <a:pt x="17898" y="5469"/>
                  </a:cubicBezTo>
                  <a:cubicBezTo>
                    <a:pt x="18108" y="5517"/>
                    <a:pt x="18319" y="5549"/>
                    <a:pt x="18529" y="5560"/>
                  </a:cubicBezTo>
                  <a:cubicBezTo>
                    <a:pt x="18598" y="5565"/>
                    <a:pt x="18655" y="5565"/>
                    <a:pt x="18725" y="5565"/>
                  </a:cubicBezTo>
                  <a:cubicBezTo>
                    <a:pt x="19040" y="5565"/>
                    <a:pt x="19369" y="5528"/>
                    <a:pt x="19742" y="5442"/>
                  </a:cubicBezTo>
                  <a:cubicBezTo>
                    <a:pt x="19847" y="5420"/>
                    <a:pt x="19905" y="5354"/>
                    <a:pt x="19870" y="5295"/>
                  </a:cubicBezTo>
                  <a:cubicBezTo>
                    <a:pt x="19846" y="5247"/>
                    <a:pt x="19765" y="5214"/>
                    <a:pt x="19684" y="5214"/>
                  </a:cubicBezTo>
                  <a:cubicBezTo>
                    <a:pt x="19672" y="5214"/>
                    <a:pt x="19649" y="5216"/>
                    <a:pt x="19626" y="5221"/>
                  </a:cubicBezTo>
                  <a:cubicBezTo>
                    <a:pt x="19404" y="5253"/>
                    <a:pt x="19193" y="5268"/>
                    <a:pt x="19006" y="5268"/>
                  </a:cubicBezTo>
                  <a:cubicBezTo>
                    <a:pt x="18878" y="5268"/>
                    <a:pt x="18750" y="5264"/>
                    <a:pt x="18645" y="5248"/>
                  </a:cubicBezTo>
                  <a:cubicBezTo>
                    <a:pt x="18505" y="5232"/>
                    <a:pt x="18377" y="5199"/>
                    <a:pt x="18237" y="5155"/>
                  </a:cubicBezTo>
                  <a:cubicBezTo>
                    <a:pt x="18132" y="5123"/>
                    <a:pt x="18025" y="5081"/>
                    <a:pt x="17920" y="5038"/>
                  </a:cubicBezTo>
                  <a:lnTo>
                    <a:pt x="17829" y="4999"/>
                  </a:lnTo>
                  <a:cubicBezTo>
                    <a:pt x="17689" y="4945"/>
                    <a:pt x="17514" y="4881"/>
                    <a:pt x="17304" y="4832"/>
                  </a:cubicBezTo>
                  <a:cubicBezTo>
                    <a:pt x="17106" y="4784"/>
                    <a:pt x="16870" y="4757"/>
                    <a:pt x="16637" y="4746"/>
                  </a:cubicBezTo>
                  <a:cubicBezTo>
                    <a:pt x="16625" y="4746"/>
                    <a:pt x="16593" y="4747"/>
                    <a:pt x="16546" y="4741"/>
                  </a:cubicBezTo>
                  <a:cubicBezTo>
                    <a:pt x="16348" y="4736"/>
                    <a:pt x="16205" y="4654"/>
                    <a:pt x="16229" y="4563"/>
                  </a:cubicBezTo>
                  <a:cubicBezTo>
                    <a:pt x="16275" y="4423"/>
                    <a:pt x="16311" y="4197"/>
                    <a:pt x="16334" y="4009"/>
                  </a:cubicBezTo>
                  <a:cubicBezTo>
                    <a:pt x="16346" y="3923"/>
                    <a:pt x="16523" y="3858"/>
                    <a:pt x="16710" y="3874"/>
                  </a:cubicBezTo>
                  <a:cubicBezTo>
                    <a:pt x="16745" y="3880"/>
                    <a:pt x="16780" y="3879"/>
                    <a:pt x="16826" y="3884"/>
                  </a:cubicBezTo>
                  <a:cubicBezTo>
                    <a:pt x="16966" y="3895"/>
                    <a:pt x="17105" y="3911"/>
                    <a:pt x="17257" y="3916"/>
                  </a:cubicBezTo>
                  <a:cubicBezTo>
                    <a:pt x="17315" y="3916"/>
                    <a:pt x="17373" y="3921"/>
                    <a:pt x="17431" y="3921"/>
                  </a:cubicBezTo>
                  <a:cubicBezTo>
                    <a:pt x="17583" y="3921"/>
                    <a:pt x="17722" y="3911"/>
                    <a:pt x="17851" y="3894"/>
                  </a:cubicBezTo>
                  <a:cubicBezTo>
                    <a:pt x="18200" y="3851"/>
                    <a:pt x="18518" y="3749"/>
                    <a:pt x="18809" y="3593"/>
                  </a:cubicBezTo>
                  <a:cubicBezTo>
                    <a:pt x="18879" y="3555"/>
                    <a:pt x="18879" y="3492"/>
                    <a:pt x="18809" y="3443"/>
                  </a:cubicBezTo>
                  <a:cubicBezTo>
                    <a:pt x="18762" y="3416"/>
                    <a:pt x="18703" y="3399"/>
                    <a:pt x="18645" y="3399"/>
                  </a:cubicBezTo>
                  <a:cubicBezTo>
                    <a:pt x="18610" y="3399"/>
                    <a:pt x="18563" y="3405"/>
                    <a:pt x="18539" y="3416"/>
                  </a:cubicBezTo>
                  <a:cubicBezTo>
                    <a:pt x="18271" y="3519"/>
                    <a:pt x="17991" y="3582"/>
                    <a:pt x="17723" y="3598"/>
                  </a:cubicBezTo>
                  <a:cubicBezTo>
                    <a:pt x="17676" y="3603"/>
                    <a:pt x="17631" y="3605"/>
                    <a:pt x="17585" y="3605"/>
                  </a:cubicBezTo>
                  <a:cubicBezTo>
                    <a:pt x="17503" y="3605"/>
                    <a:pt x="17408" y="3598"/>
                    <a:pt x="17315" y="3593"/>
                  </a:cubicBezTo>
                  <a:cubicBezTo>
                    <a:pt x="17210" y="3582"/>
                    <a:pt x="17103" y="3567"/>
                    <a:pt x="16987" y="3556"/>
                  </a:cubicBezTo>
                  <a:cubicBezTo>
                    <a:pt x="16940" y="3551"/>
                    <a:pt x="16906" y="3544"/>
                    <a:pt x="16859" y="3539"/>
                  </a:cubicBezTo>
                  <a:cubicBezTo>
                    <a:pt x="16848" y="3539"/>
                    <a:pt x="16767" y="3528"/>
                    <a:pt x="16662" y="3517"/>
                  </a:cubicBezTo>
                  <a:cubicBezTo>
                    <a:pt x="16429" y="3490"/>
                    <a:pt x="16241" y="3416"/>
                    <a:pt x="16160" y="3313"/>
                  </a:cubicBezTo>
                  <a:cubicBezTo>
                    <a:pt x="16031" y="3163"/>
                    <a:pt x="15880" y="2995"/>
                    <a:pt x="15740" y="2888"/>
                  </a:cubicBezTo>
                  <a:cubicBezTo>
                    <a:pt x="15705" y="2855"/>
                    <a:pt x="15695" y="2822"/>
                    <a:pt x="15719" y="2790"/>
                  </a:cubicBezTo>
                  <a:cubicBezTo>
                    <a:pt x="15742" y="2758"/>
                    <a:pt x="15788" y="2732"/>
                    <a:pt x="15846" y="2716"/>
                  </a:cubicBezTo>
                  <a:cubicBezTo>
                    <a:pt x="15963" y="2689"/>
                    <a:pt x="16020" y="2677"/>
                    <a:pt x="16043" y="2672"/>
                  </a:cubicBezTo>
                  <a:cubicBezTo>
                    <a:pt x="16078" y="2667"/>
                    <a:pt x="16113" y="2661"/>
                    <a:pt x="16160" y="2655"/>
                  </a:cubicBezTo>
                  <a:cubicBezTo>
                    <a:pt x="16299" y="2639"/>
                    <a:pt x="16427" y="2623"/>
                    <a:pt x="16579" y="2601"/>
                  </a:cubicBezTo>
                  <a:cubicBezTo>
                    <a:pt x="16789" y="2569"/>
                    <a:pt x="16964" y="2520"/>
                    <a:pt x="17103" y="2467"/>
                  </a:cubicBezTo>
                  <a:cubicBezTo>
                    <a:pt x="17383" y="2359"/>
                    <a:pt x="17585" y="2203"/>
                    <a:pt x="17701" y="2009"/>
                  </a:cubicBezTo>
                  <a:cubicBezTo>
                    <a:pt x="17736" y="1960"/>
                    <a:pt x="17664" y="1901"/>
                    <a:pt x="17559" y="1874"/>
                  </a:cubicBezTo>
                  <a:cubicBezTo>
                    <a:pt x="17524" y="1863"/>
                    <a:pt x="17477" y="1859"/>
                    <a:pt x="17442" y="1859"/>
                  </a:cubicBezTo>
                  <a:cubicBezTo>
                    <a:pt x="17372" y="1859"/>
                    <a:pt x="17313" y="1875"/>
                    <a:pt x="17278" y="1908"/>
                  </a:cubicBezTo>
                  <a:cubicBezTo>
                    <a:pt x="17127" y="2053"/>
                    <a:pt x="16943" y="2166"/>
                    <a:pt x="16710" y="2231"/>
                  </a:cubicBezTo>
                  <a:cubicBezTo>
                    <a:pt x="16605" y="2263"/>
                    <a:pt x="16474" y="2284"/>
                    <a:pt x="16334" y="2300"/>
                  </a:cubicBezTo>
                  <a:cubicBezTo>
                    <a:pt x="16229" y="2311"/>
                    <a:pt x="16112" y="2321"/>
                    <a:pt x="15996" y="2327"/>
                  </a:cubicBezTo>
                  <a:cubicBezTo>
                    <a:pt x="15961" y="2332"/>
                    <a:pt x="15915" y="2333"/>
                    <a:pt x="15868" y="2339"/>
                  </a:cubicBezTo>
                  <a:cubicBezTo>
                    <a:pt x="15821" y="2344"/>
                    <a:pt x="15659" y="2359"/>
                    <a:pt x="15449" y="2381"/>
                  </a:cubicBezTo>
                  <a:cubicBezTo>
                    <a:pt x="15239" y="2402"/>
                    <a:pt x="15018" y="2381"/>
                    <a:pt x="14855" y="2317"/>
                  </a:cubicBezTo>
                  <a:cubicBezTo>
                    <a:pt x="14656" y="2241"/>
                    <a:pt x="14468" y="2166"/>
                    <a:pt x="14363" y="2128"/>
                  </a:cubicBezTo>
                  <a:cubicBezTo>
                    <a:pt x="14246" y="2085"/>
                    <a:pt x="14212" y="2009"/>
                    <a:pt x="14293" y="1945"/>
                  </a:cubicBezTo>
                  <a:cubicBezTo>
                    <a:pt x="14422" y="1848"/>
                    <a:pt x="14517" y="1741"/>
                    <a:pt x="14563" y="1638"/>
                  </a:cubicBezTo>
                  <a:cubicBezTo>
                    <a:pt x="14610" y="1530"/>
                    <a:pt x="14611" y="1428"/>
                    <a:pt x="14611" y="1342"/>
                  </a:cubicBezTo>
                  <a:cubicBezTo>
                    <a:pt x="14611" y="1315"/>
                    <a:pt x="14611" y="1293"/>
                    <a:pt x="14611" y="1266"/>
                  </a:cubicBezTo>
                  <a:cubicBezTo>
                    <a:pt x="14611" y="1207"/>
                    <a:pt x="14599" y="1147"/>
                    <a:pt x="14611" y="1093"/>
                  </a:cubicBezTo>
                  <a:cubicBezTo>
                    <a:pt x="14622" y="1012"/>
                    <a:pt x="14655" y="949"/>
                    <a:pt x="14702" y="884"/>
                  </a:cubicBezTo>
                  <a:cubicBezTo>
                    <a:pt x="14807" y="755"/>
                    <a:pt x="15028" y="630"/>
                    <a:pt x="15354" y="517"/>
                  </a:cubicBezTo>
                  <a:cubicBezTo>
                    <a:pt x="15401" y="501"/>
                    <a:pt x="15427" y="480"/>
                    <a:pt x="15427" y="458"/>
                  </a:cubicBezTo>
                  <a:cubicBezTo>
                    <a:pt x="15427" y="431"/>
                    <a:pt x="15415" y="404"/>
                    <a:pt x="15369" y="382"/>
                  </a:cubicBezTo>
                  <a:cubicBezTo>
                    <a:pt x="15310" y="355"/>
                    <a:pt x="15229" y="333"/>
                    <a:pt x="15135" y="333"/>
                  </a:cubicBezTo>
                  <a:cubicBezTo>
                    <a:pt x="15100" y="333"/>
                    <a:pt x="15053" y="340"/>
                    <a:pt x="15030" y="345"/>
                  </a:cubicBezTo>
                  <a:cubicBezTo>
                    <a:pt x="14575" y="453"/>
                    <a:pt x="14258" y="586"/>
                    <a:pt x="14071" y="743"/>
                  </a:cubicBezTo>
                  <a:cubicBezTo>
                    <a:pt x="13966" y="829"/>
                    <a:pt x="13899" y="926"/>
                    <a:pt x="13852" y="1039"/>
                  </a:cubicBezTo>
                  <a:cubicBezTo>
                    <a:pt x="13829" y="1120"/>
                    <a:pt x="13817" y="1201"/>
                    <a:pt x="13805" y="1271"/>
                  </a:cubicBezTo>
                  <a:lnTo>
                    <a:pt x="13794" y="1325"/>
                  </a:lnTo>
                  <a:cubicBezTo>
                    <a:pt x="13783" y="1422"/>
                    <a:pt x="13756" y="1491"/>
                    <a:pt x="13721" y="1551"/>
                  </a:cubicBezTo>
                  <a:cubicBezTo>
                    <a:pt x="13686" y="1610"/>
                    <a:pt x="13642" y="1658"/>
                    <a:pt x="13572" y="1712"/>
                  </a:cubicBezTo>
                  <a:cubicBezTo>
                    <a:pt x="13514" y="1755"/>
                    <a:pt x="13418" y="1788"/>
                    <a:pt x="13313" y="1788"/>
                  </a:cubicBezTo>
                  <a:cubicBezTo>
                    <a:pt x="13266" y="1788"/>
                    <a:pt x="13221" y="1783"/>
                    <a:pt x="13186" y="1778"/>
                  </a:cubicBezTo>
                  <a:cubicBezTo>
                    <a:pt x="12871" y="1713"/>
                    <a:pt x="12543" y="1654"/>
                    <a:pt x="12205" y="1611"/>
                  </a:cubicBezTo>
                  <a:cubicBezTo>
                    <a:pt x="12100" y="1601"/>
                    <a:pt x="12019" y="1562"/>
                    <a:pt x="11972" y="1519"/>
                  </a:cubicBezTo>
                  <a:cubicBezTo>
                    <a:pt x="11925" y="1476"/>
                    <a:pt x="11925" y="1427"/>
                    <a:pt x="11972" y="1384"/>
                  </a:cubicBezTo>
                  <a:cubicBezTo>
                    <a:pt x="11984" y="1373"/>
                    <a:pt x="11997" y="1362"/>
                    <a:pt x="11997" y="1357"/>
                  </a:cubicBezTo>
                  <a:cubicBezTo>
                    <a:pt x="12091" y="1265"/>
                    <a:pt x="12138" y="1174"/>
                    <a:pt x="12161" y="1088"/>
                  </a:cubicBezTo>
                  <a:cubicBezTo>
                    <a:pt x="12196" y="926"/>
                    <a:pt x="12102" y="754"/>
                    <a:pt x="11892" y="571"/>
                  </a:cubicBezTo>
                  <a:cubicBezTo>
                    <a:pt x="11857" y="538"/>
                    <a:pt x="11763" y="512"/>
                    <a:pt x="11669" y="512"/>
                  </a:cubicBezTo>
                  <a:cubicBezTo>
                    <a:pt x="11646" y="512"/>
                    <a:pt x="11623" y="512"/>
                    <a:pt x="11600" y="517"/>
                  </a:cubicBezTo>
                  <a:cubicBezTo>
                    <a:pt x="11542" y="522"/>
                    <a:pt x="11496" y="539"/>
                    <a:pt x="11473" y="566"/>
                  </a:cubicBezTo>
                  <a:cubicBezTo>
                    <a:pt x="11449" y="587"/>
                    <a:pt x="11450" y="608"/>
                    <a:pt x="11462" y="630"/>
                  </a:cubicBezTo>
                  <a:cubicBezTo>
                    <a:pt x="11567" y="781"/>
                    <a:pt x="11600" y="927"/>
                    <a:pt x="11542" y="1046"/>
                  </a:cubicBezTo>
                  <a:cubicBezTo>
                    <a:pt x="11519" y="1105"/>
                    <a:pt x="11459" y="1158"/>
                    <a:pt x="11378" y="1217"/>
                  </a:cubicBezTo>
                  <a:cubicBezTo>
                    <a:pt x="11320" y="1260"/>
                    <a:pt x="11252" y="1304"/>
                    <a:pt x="11170" y="1352"/>
                  </a:cubicBezTo>
                  <a:lnTo>
                    <a:pt x="11097" y="1396"/>
                  </a:lnTo>
                  <a:cubicBezTo>
                    <a:pt x="10981" y="1466"/>
                    <a:pt x="10807" y="1509"/>
                    <a:pt x="10609" y="1509"/>
                  </a:cubicBezTo>
                  <a:cubicBezTo>
                    <a:pt x="10329" y="1509"/>
                    <a:pt x="10039" y="1519"/>
                    <a:pt x="9771" y="1536"/>
                  </a:cubicBezTo>
                  <a:cubicBezTo>
                    <a:pt x="9747" y="1536"/>
                    <a:pt x="9710" y="1541"/>
                    <a:pt x="9687" y="1541"/>
                  </a:cubicBezTo>
                  <a:cubicBezTo>
                    <a:pt x="9442" y="1541"/>
                    <a:pt x="9233" y="1477"/>
                    <a:pt x="9151" y="1369"/>
                  </a:cubicBezTo>
                  <a:cubicBezTo>
                    <a:pt x="9151" y="1363"/>
                    <a:pt x="9140" y="1357"/>
                    <a:pt x="9140" y="1352"/>
                  </a:cubicBezTo>
                  <a:cubicBezTo>
                    <a:pt x="9093" y="1298"/>
                    <a:pt x="9068" y="1239"/>
                    <a:pt x="9056" y="1185"/>
                  </a:cubicBezTo>
                  <a:cubicBezTo>
                    <a:pt x="9045" y="1131"/>
                    <a:pt x="9058" y="1066"/>
                    <a:pt x="9093" y="980"/>
                  </a:cubicBezTo>
                  <a:cubicBezTo>
                    <a:pt x="9093" y="964"/>
                    <a:pt x="9104" y="948"/>
                    <a:pt x="9104" y="926"/>
                  </a:cubicBezTo>
                  <a:cubicBezTo>
                    <a:pt x="9127" y="861"/>
                    <a:pt x="9150" y="797"/>
                    <a:pt x="9162" y="727"/>
                  </a:cubicBezTo>
                  <a:cubicBezTo>
                    <a:pt x="9174" y="630"/>
                    <a:pt x="9151" y="534"/>
                    <a:pt x="9093" y="453"/>
                  </a:cubicBezTo>
                  <a:cubicBezTo>
                    <a:pt x="8988" y="297"/>
                    <a:pt x="8779" y="157"/>
                    <a:pt x="8429" y="22"/>
                  </a:cubicBezTo>
                  <a:cubicBezTo>
                    <a:pt x="8394" y="6"/>
                    <a:pt x="8335" y="0"/>
                    <a:pt x="8276" y="0"/>
                  </a:cubicBezTo>
                  <a:close/>
                </a:path>
              </a:pathLst>
            </a:custGeom>
            <a:solidFill>
              <a:srgbClr val="01199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53" name="Bacteria"/>
            <p:cNvSpPr/>
            <p:nvPr/>
          </p:nvSpPr>
          <p:spPr>
            <a:xfrm>
              <a:off x="1814811" y="3789521"/>
              <a:ext cx="416448" cy="903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8276" y="0"/>
                  </a:moveTo>
                  <a:cubicBezTo>
                    <a:pt x="8218" y="0"/>
                    <a:pt x="8160" y="11"/>
                    <a:pt x="8101" y="27"/>
                  </a:cubicBezTo>
                  <a:cubicBezTo>
                    <a:pt x="8055" y="43"/>
                    <a:pt x="8018" y="69"/>
                    <a:pt x="8007" y="91"/>
                  </a:cubicBezTo>
                  <a:cubicBezTo>
                    <a:pt x="8007" y="112"/>
                    <a:pt x="8019" y="134"/>
                    <a:pt x="8054" y="150"/>
                  </a:cubicBezTo>
                  <a:cubicBezTo>
                    <a:pt x="8287" y="274"/>
                    <a:pt x="8427" y="398"/>
                    <a:pt x="8462" y="522"/>
                  </a:cubicBezTo>
                  <a:cubicBezTo>
                    <a:pt x="8485" y="581"/>
                    <a:pt x="8486" y="646"/>
                    <a:pt x="8451" y="711"/>
                  </a:cubicBezTo>
                  <a:cubicBezTo>
                    <a:pt x="8440" y="754"/>
                    <a:pt x="8405" y="802"/>
                    <a:pt x="8382" y="845"/>
                  </a:cubicBezTo>
                  <a:cubicBezTo>
                    <a:pt x="8370" y="867"/>
                    <a:pt x="8357" y="894"/>
                    <a:pt x="8346" y="921"/>
                  </a:cubicBezTo>
                  <a:cubicBezTo>
                    <a:pt x="8311" y="996"/>
                    <a:pt x="8265" y="1083"/>
                    <a:pt x="8265" y="1180"/>
                  </a:cubicBezTo>
                  <a:cubicBezTo>
                    <a:pt x="8265" y="1272"/>
                    <a:pt x="8301" y="1373"/>
                    <a:pt x="8371" y="1470"/>
                  </a:cubicBezTo>
                  <a:cubicBezTo>
                    <a:pt x="8383" y="1486"/>
                    <a:pt x="8392" y="1503"/>
                    <a:pt x="8404" y="1514"/>
                  </a:cubicBezTo>
                  <a:cubicBezTo>
                    <a:pt x="8474" y="1605"/>
                    <a:pt x="8380" y="1708"/>
                    <a:pt x="8182" y="1751"/>
                  </a:cubicBezTo>
                  <a:cubicBezTo>
                    <a:pt x="8077" y="1773"/>
                    <a:pt x="7973" y="1800"/>
                    <a:pt x="7868" y="1827"/>
                  </a:cubicBezTo>
                  <a:cubicBezTo>
                    <a:pt x="7810" y="1843"/>
                    <a:pt x="7741" y="1847"/>
                    <a:pt x="7682" y="1847"/>
                  </a:cubicBezTo>
                  <a:cubicBezTo>
                    <a:pt x="7507" y="1847"/>
                    <a:pt x="7354" y="1800"/>
                    <a:pt x="7296" y="1719"/>
                  </a:cubicBezTo>
                  <a:cubicBezTo>
                    <a:pt x="7226" y="1627"/>
                    <a:pt x="7121" y="1547"/>
                    <a:pt x="7004" y="1477"/>
                  </a:cubicBezTo>
                  <a:cubicBezTo>
                    <a:pt x="6771" y="1347"/>
                    <a:pt x="6467" y="1260"/>
                    <a:pt x="6024" y="1195"/>
                  </a:cubicBezTo>
                  <a:cubicBezTo>
                    <a:pt x="6001" y="1195"/>
                    <a:pt x="5989" y="1190"/>
                    <a:pt x="5966" y="1190"/>
                  </a:cubicBezTo>
                  <a:cubicBezTo>
                    <a:pt x="5872" y="1190"/>
                    <a:pt x="5779" y="1217"/>
                    <a:pt x="5732" y="1254"/>
                  </a:cubicBezTo>
                  <a:cubicBezTo>
                    <a:pt x="5697" y="1281"/>
                    <a:pt x="5687" y="1309"/>
                    <a:pt x="5710" y="1330"/>
                  </a:cubicBezTo>
                  <a:cubicBezTo>
                    <a:pt x="5722" y="1352"/>
                    <a:pt x="5759" y="1368"/>
                    <a:pt x="5805" y="1379"/>
                  </a:cubicBezTo>
                  <a:cubicBezTo>
                    <a:pt x="6120" y="1454"/>
                    <a:pt x="6350" y="1541"/>
                    <a:pt x="6490" y="1648"/>
                  </a:cubicBezTo>
                  <a:cubicBezTo>
                    <a:pt x="6560" y="1702"/>
                    <a:pt x="6609" y="1757"/>
                    <a:pt x="6644" y="1827"/>
                  </a:cubicBezTo>
                  <a:cubicBezTo>
                    <a:pt x="6678" y="1891"/>
                    <a:pt x="6713" y="1960"/>
                    <a:pt x="6713" y="2036"/>
                  </a:cubicBezTo>
                  <a:lnTo>
                    <a:pt x="6713" y="2052"/>
                  </a:lnTo>
                  <a:cubicBezTo>
                    <a:pt x="6713" y="2101"/>
                    <a:pt x="6725" y="2134"/>
                    <a:pt x="6702" y="2177"/>
                  </a:cubicBezTo>
                  <a:cubicBezTo>
                    <a:pt x="6678" y="2209"/>
                    <a:pt x="6633" y="2246"/>
                    <a:pt x="6574" y="2273"/>
                  </a:cubicBezTo>
                  <a:cubicBezTo>
                    <a:pt x="6341" y="2381"/>
                    <a:pt x="6131" y="2494"/>
                    <a:pt x="5933" y="2618"/>
                  </a:cubicBezTo>
                  <a:cubicBezTo>
                    <a:pt x="5874" y="2656"/>
                    <a:pt x="5782" y="2677"/>
                    <a:pt x="5689" y="2677"/>
                  </a:cubicBezTo>
                  <a:cubicBezTo>
                    <a:pt x="5642" y="2677"/>
                    <a:pt x="5582" y="2673"/>
                    <a:pt x="5536" y="2662"/>
                  </a:cubicBezTo>
                  <a:cubicBezTo>
                    <a:pt x="5466" y="2646"/>
                    <a:pt x="5441" y="2635"/>
                    <a:pt x="5441" y="2635"/>
                  </a:cubicBezTo>
                  <a:cubicBezTo>
                    <a:pt x="5359" y="2597"/>
                    <a:pt x="5269" y="2548"/>
                    <a:pt x="5164" y="2478"/>
                  </a:cubicBezTo>
                  <a:lnTo>
                    <a:pt x="5105" y="2440"/>
                  </a:lnTo>
                  <a:cubicBezTo>
                    <a:pt x="5024" y="2386"/>
                    <a:pt x="4930" y="2327"/>
                    <a:pt x="4825" y="2273"/>
                  </a:cubicBezTo>
                  <a:cubicBezTo>
                    <a:pt x="4685" y="2198"/>
                    <a:pt x="4522" y="2139"/>
                    <a:pt x="4358" y="2096"/>
                  </a:cubicBezTo>
                  <a:cubicBezTo>
                    <a:pt x="4195" y="2053"/>
                    <a:pt x="4006" y="2025"/>
                    <a:pt x="3808" y="2009"/>
                  </a:cubicBezTo>
                  <a:cubicBezTo>
                    <a:pt x="3680" y="1998"/>
                    <a:pt x="3540" y="1993"/>
                    <a:pt x="3400" y="1993"/>
                  </a:cubicBezTo>
                  <a:cubicBezTo>
                    <a:pt x="3342" y="1993"/>
                    <a:pt x="3298" y="1993"/>
                    <a:pt x="3239" y="1993"/>
                  </a:cubicBezTo>
                  <a:cubicBezTo>
                    <a:pt x="3134" y="1993"/>
                    <a:pt x="3029" y="2042"/>
                    <a:pt x="3017" y="2096"/>
                  </a:cubicBezTo>
                  <a:cubicBezTo>
                    <a:pt x="3005" y="2123"/>
                    <a:pt x="3015" y="2149"/>
                    <a:pt x="3050" y="2170"/>
                  </a:cubicBezTo>
                  <a:cubicBezTo>
                    <a:pt x="3073" y="2186"/>
                    <a:pt x="3120" y="2199"/>
                    <a:pt x="3167" y="2204"/>
                  </a:cubicBezTo>
                  <a:cubicBezTo>
                    <a:pt x="3516" y="2225"/>
                    <a:pt x="3809" y="2274"/>
                    <a:pt x="4019" y="2344"/>
                  </a:cubicBezTo>
                  <a:cubicBezTo>
                    <a:pt x="4124" y="2381"/>
                    <a:pt x="4218" y="2424"/>
                    <a:pt x="4300" y="2483"/>
                  </a:cubicBezTo>
                  <a:cubicBezTo>
                    <a:pt x="4358" y="2527"/>
                    <a:pt x="4416" y="2575"/>
                    <a:pt x="4486" y="2623"/>
                  </a:cubicBezTo>
                  <a:lnTo>
                    <a:pt x="4544" y="2667"/>
                  </a:lnTo>
                  <a:cubicBezTo>
                    <a:pt x="4626" y="2737"/>
                    <a:pt x="4732" y="2812"/>
                    <a:pt x="4872" y="2882"/>
                  </a:cubicBezTo>
                  <a:cubicBezTo>
                    <a:pt x="4896" y="2893"/>
                    <a:pt x="4951" y="2926"/>
                    <a:pt x="5033" y="2963"/>
                  </a:cubicBezTo>
                  <a:cubicBezTo>
                    <a:pt x="5196" y="3039"/>
                    <a:pt x="5243" y="3152"/>
                    <a:pt x="5149" y="3255"/>
                  </a:cubicBezTo>
                  <a:cubicBezTo>
                    <a:pt x="5021" y="3389"/>
                    <a:pt x="4895" y="3528"/>
                    <a:pt x="4825" y="3620"/>
                  </a:cubicBezTo>
                  <a:cubicBezTo>
                    <a:pt x="4790" y="3658"/>
                    <a:pt x="4721" y="3686"/>
                    <a:pt x="4639" y="3686"/>
                  </a:cubicBezTo>
                  <a:cubicBezTo>
                    <a:pt x="4581" y="3686"/>
                    <a:pt x="4533" y="3680"/>
                    <a:pt x="4486" y="3664"/>
                  </a:cubicBezTo>
                  <a:cubicBezTo>
                    <a:pt x="4416" y="3637"/>
                    <a:pt x="4381" y="3620"/>
                    <a:pt x="4369" y="3615"/>
                  </a:cubicBezTo>
                  <a:lnTo>
                    <a:pt x="4347" y="3598"/>
                  </a:lnTo>
                  <a:cubicBezTo>
                    <a:pt x="4266" y="3550"/>
                    <a:pt x="4158" y="3497"/>
                    <a:pt x="4041" y="3448"/>
                  </a:cubicBezTo>
                  <a:cubicBezTo>
                    <a:pt x="3913" y="3394"/>
                    <a:pt x="3762" y="3351"/>
                    <a:pt x="3622" y="3324"/>
                  </a:cubicBezTo>
                  <a:cubicBezTo>
                    <a:pt x="3482" y="3297"/>
                    <a:pt x="3331" y="3287"/>
                    <a:pt x="3156" y="3287"/>
                  </a:cubicBezTo>
                  <a:cubicBezTo>
                    <a:pt x="3027" y="3287"/>
                    <a:pt x="2899" y="3292"/>
                    <a:pt x="2747" y="3308"/>
                  </a:cubicBezTo>
                  <a:cubicBezTo>
                    <a:pt x="2654" y="3319"/>
                    <a:pt x="2598" y="3362"/>
                    <a:pt x="2598" y="3416"/>
                  </a:cubicBezTo>
                  <a:cubicBezTo>
                    <a:pt x="2610" y="3465"/>
                    <a:pt x="2665" y="3502"/>
                    <a:pt x="2758" y="3502"/>
                  </a:cubicBezTo>
                  <a:cubicBezTo>
                    <a:pt x="3027" y="3502"/>
                    <a:pt x="3251" y="3529"/>
                    <a:pt x="3414" y="3578"/>
                  </a:cubicBezTo>
                  <a:cubicBezTo>
                    <a:pt x="3508" y="3605"/>
                    <a:pt x="3589" y="3637"/>
                    <a:pt x="3659" y="3686"/>
                  </a:cubicBezTo>
                  <a:cubicBezTo>
                    <a:pt x="3717" y="3723"/>
                    <a:pt x="3774" y="3765"/>
                    <a:pt x="3844" y="3808"/>
                  </a:cubicBezTo>
                  <a:lnTo>
                    <a:pt x="3892" y="3840"/>
                  </a:lnTo>
                  <a:cubicBezTo>
                    <a:pt x="3927" y="3867"/>
                    <a:pt x="4054" y="3948"/>
                    <a:pt x="4194" y="4029"/>
                  </a:cubicBezTo>
                  <a:cubicBezTo>
                    <a:pt x="4299" y="4088"/>
                    <a:pt x="4324" y="4169"/>
                    <a:pt x="4289" y="4245"/>
                  </a:cubicBezTo>
                  <a:cubicBezTo>
                    <a:pt x="4266" y="4282"/>
                    <a:pt x="4253" y="4309"/>
                    <a:pt x="4242" y="4325"/>
                  </a:cubicBezTo>
                  <a:cubicBezTo>
                    <a:pt x="4195" y="4385"/>
                    <a:pt x="4079" y="4428"/>
                    <a:pt x="3939" y="4428"/>
                  </a:cubicBezTo>
                  <a:cubicBezTo>
                    <a:pt x="3834" y="4428"/>
                    <a:pt x="3682" y="4428"/>
                    <a:pt x="3600" y="4433"/>
                  </a:cubicBezTo>
                  <a:cubicBezTo>
                    <a:pt x="3390" y="4449"/>
                    <a:pt x="3202" y="4477"/>
                    <a:pt x="3050" y="4499"/>
                  </a:cubicBezTo>
                  <a:lnTo>
                    <a:pt x="3028" y="4504"/>
                  </a:lnTo>
                  <a:cubicBezTo>
                    <a:pt x="2888" y="4525"/>
                    <a:pt x="2748" y="4547"/>
                    <a:pt x="2620" y="4558"/>
                  </a:cubicBezTo>
                  <a:cubicBezTo>
                    <a:pt x="2527" y="4569"/>
                    <a:pt x="2432" y="4568"/>
                    <a:pt x="2350" y="4568"/>
                  </a:cubicBezTo>
                  <a:cubicBezTo>
                    <a:pt x="2304" y="4568"/>
                    <a:pt x="2258" y="4568"/>
                    <a:pt x="2212" y="4563"/>
                  </a:cubicBezTo>
                  <a:cubicBezTo>
                    <a:pt x="1967" y="4552"/>
                    <a:pt x="1677" y="4499"/>
                    <a:pt x="1373" y="4413"/>
                  </a:cubicBezTo>
                  <a:cubicBezTo>
                    <a:pt x="1338" y="4402"/>
                    <a:pt x="1314" y="4401"/>
                    <a:pt x="1279" y="4401"/>
                  </a:cubicBezTo>
                  <a:cubicBezTo>
                    <a:pt x="1220" y="4401"/>
                    <a:pt x="1161" y="4418"/>
                    <a:pt x="1115" y="4440"/>
                  </a:cubicBezTo>
                  <a:cubicBezTo>
                    <a:pt x="1045" y="4483"/>
                    <a:pt x="1059" y="4542"/>
                    <a:pt x="1140" y="4575"/>
                  </a:cubicBezTo>
                  <a:cubicBezTo>
                    <a:pt x="1362" y="4666"/>
                    <a:pt x="1675" y="4778"/>
                    <a:pt x="2095" y="4832"/>
                  </a:cubicBezTo>
                  <a:cubicBezTo>
                    <a:pt x="2247" y="4854"/>
                    <a:pt x="2420" y="4864"/>
                    <a:pt x="2583" y="4864"/>
                  </a:cubicBezTo>
                  <a:cubicBezTo>
                    <a:pt x="2618" y="4864"/>
                    <a:pt x="2654" y="4864"/>
                    <a:pt x="2689" y="4864"/>
                  </a:cubicBezTo>
                  <a:cubicBezTo>
                    <a:pt x="2864" y="4859"/>
                    <a:pt x="3051" y="4843"/>
                    <a:pt x="3203" y="4832"/>
                  </a:cubicBezTo>
                  <a:lnTo>
                    <a:pt x="3239" y="4827"/>
                  </a:lnTo>
                  <a:cubicBezTo>
                    <a:pt x="3391" y="4816"/>
                    <a:pt x="3541" y="4805"/>
                    <a:pt x="3680" y="4805"/>
                  </a:cubicBezTo>
                  <a:cubicBezTo>
                    <a:pt x="3739" y="4805"/>
                    <a:pt x="3798" y="4822"/>
                    <a:pt x="3844" y="4844"/>
                  </a:cubicBezTo>
                  <a:cubicBezTo>
                    <a:pt x="3879" y="4866"/>
                    <a:pt x="3893" y="4892"/>
                    <a:pt x="3881" y="4925"/>
                  </a:cubicBezTo>
                  <a:cubicBezTo>
                    <a:pt x="3823" y="5033"/>
                    <a:pt x="3729" y="5225"/>
                    <a:pt x="3659" y="5398"/>
                  </a:cubicBezTo>
                  <a:cubicBezTo>
                    <a:pt x="3624" y="5479"/>
                    <a:pt x="3436" y="5523"/>
                    <a:pt x="3272" y="5490"/>
                  </a:cubicBezTo>
                  <a:cubicBezTo>
                    <a:pt x="3202" y="5474"/>
                    <a:pt x="3157" y="5469"/>
                    <a:pt x="3134" y="5464"/>
                  </a:cubicBezTo>
                  <a:cubicBezTo>
                    <a:pt x="2947" y="5426"/>
                    <a:pt x="2737" y="5403"/>
                    <a:pt x="2551" y="5398"/>
                  </a:cubicBezTo>
                  <a:cubicBezTo>
                    <a:pt x="2516" y="5398"/>
                    <a:pt x="2469" y="5398"/>
                    <a:pt x="2434" y="5398"/>
                  </a:cubicBezTo>
                  <a:cubicBezTo>
                    <a:pt x="2131" y="5398"/>
                    <a:pt x="1827" y="5431"/>
                    <a:pt x="1454" y="5501"/>
                  </a:cubicBezTo>
                  <a:cubicBezTo>
                    <a:pt x="1349" y="5522"/>
                    <a:pt x="1302" y="5577"/>
                    <a:pt x="1337" y="5625"/>
                  </a:cubicBezTo>
                  <a:cubicBezTo>
                    <a:pt x="1360" y="5663"/>
                    <a:pt x="1441" y="5689"/>
                    <a:pt x="1523" y="5689"/>
                  </a:cubicBezTo>
                  <a:cubicBezTo>
                    <a:pt x="1535" y="5689"/>
                    <a:pt x="1547" y="5689"/>
                    <a:pt x="1570" y="5689"/>
                  </a:cubicBezTo>
                  <a:cubicBezTo>
                    <a:pt x="1769" y="5668"/>
                    <a:pt x="1957" y="5657"/>
                    <a:pt x="2132" y="5657"/>
                  </a:cubicBezTo>
                  <a:cubicBezTo>
                    <a:pt x="2260" y="5657"/>
                    <a:pt x="2374" y="5662"/>
                    <a:pt x="2467" y="5672"/>
                  </a:cubicBezTo>
                  <a:cubicBezTo>
                    <a:pt x="2595" y="5688"/>
                    <a:pt x="2726" y="5711"/>
                    <a:pt x="2842" y="5743"/>
                  </a:cubicBezTo>
                  <a:cubicBezTo>
                    <a:pt x="2959" y="5775"/>
                    <a:pt x="3075" y="5812"/>
                    <a:pt x="3192" y="5861"/>
                  </a:cubicBezTo>
                  <a:lnTo>
                    <a:pt x="3250" y="5878"/>
                  </a:lnTo>
                  <a:cubicBezTo>
                    <a:pt x="3379" y="5926"/>
                    <a:pt x="3448" y="6001"/>
                    <a:pt x="3436" y="6076"/>
                  </a:cubicBezTo>
                  <a:cubicBezTo>
                    <a:pt x="3390" y="6265"/>
                    <a:pt x="3354" y="6454"/>
                    <a:pt x="3331" y="6642"/>
                  </a:cubicBezTo>
                  <a:cubicBezTo>
                    <a:pt x="3319" y="6707"/>
                    <a:pt x="3215" y="6756"/>
                    <a:pt x="3086" y="6762"/>
                  </a:cubicBezTo>
                  <a:cubicBezTo>
                    <a:pt x="3051" y="6762"/>
                    <a:pt x="3016" y="6762"/>
                    <a:pt x="2981" y="6762"/>
                  </a:cubicBezTo>
                  <a:cubicBezTo>
                    <a:pt x="2887" y="6762"/>
                    <a:pt x="2808" y="6756"/>
                    <a:pt x="2715" y="6745"/>
                  </a:cubicBezTo>
                  <a:cubicBezTo>
                    <a:pt x="2575" y="6729"/>
                    <a:pt x="2432" y="6703"/>
                    <a:pt x="2292" y="6676"/>
                  </a:cubicBezTo>
                  <a:lnTo>
                    <a:pt x="2248" y="6664"/>
                  </a:lnTo>
                  <a:cubicBezTo>
                    <a:pt x="2108" y="6637"/>
                    <a:pt x="1942" y="6605"/>
                    <a:pt x="1767" y="6583"/>
                  </a:cubicBezTo>
                  <a:cubicBezTo>
                    <a:pt x="1592" y="6562"/>
                    <a:pt x="1420" y="6551"/>
                    <a:pt x="1257" y="6551"/>
                  </a:cubicBezTo>
                  <a:cubicBezTo>
                    <a:pt x="1233" y="6551"/>
                    <a:pt x="1196" y="6551"/>
                    <a:pt x="1173" y="6551"/>
                  </a:cubicBezTo>
                  <a:cubicBezTo>
                    <a:pt x="835" y="6557"/>
                    <a:pt x="509" y="6606"/>
                    <a:pt x="112" y="6703"/>
                  </a:cubicBezTo>
                  <a:cubicBezTo>
                    <a:pt x="19" y="6724"/>
                    <a:pt x="-29" y="6782"/>
                    <a:pt x="18" y="6831"/>
                  </a:cubicBezTo>
                  <a:cubicBezTo>
                    <a:pt x="53" y="6863"/>
                    <a:pt x="123" y="6885"/>
                    <a:pt x="193" y="6885"/>
                  </a:cubicBezTo>
                  <a:cubicBezTo>
                    <a:pt x="216" y="6885"/>
                    <a:pt x="228" y="6885"/>
                    <a:pt x="251" y="6880"/>
                  </a:cubicBezTo>
                  <a:cubicBezTo>
                    <a:pt x="519" y="6836"/>
                    <a:pt x="766" y="6816"/>
                    <a:pt x="987" y="6816"/>
                  </a:cubicBezTo>
                  <a:cubicBezTo>
                    <a:pt x="1045" y="6816"/>
                    <a:pt x="1093" y="6815"/>
                    <a:pt x="1151" y="6821"/>
                  </a:cubicBezTo>
                  <a:cubicBezTo>
                    <a:pt x="1279" y="6826"/>
                    <a:pt x="1408" y="6842"/>
                    <a:pt x="1548" y="6874"/>
                  </a:cubicBezTo>
                  <a:cubicBezTo>
                    <a:pt x="1665" y="6901"/>
                    <a:pt x="1792" y="6934"/>
                    <a:pt x="1920" y="6972"/>
                  </a:cubicBezTo>
                  <a:lnTo>
                    <a:pt x="1942" y="6977"/>
                  </a:lnTo>
                  <a:cubicBezTo>
                    <a:pt x="2094" y="7020"/>
                    <a:pt x="2247" y="7063"/>
                    <a:pt x="2445" y="7095"/>
                  </a:cubicBezTo>
                  <a:cubicBezTo>
                    <a:pt x="2632" y="7127"/>
                    <a:pt x="2830" y="7149"/>
                    <a:pt x="3028" y="7154"/>
                  </a:cubicBezTo>
                  <a:cubicBezTo>
                    <a:pt x="3168" y="7159"/>
                    <a:pt x="3298" y="7219"/>
                    <a:pt x="3298" y="7289"/>
                  </a:cubicBezTo>
                  <a:cubicBezTo>
                    <a:pt x="3298" y="7337"/>
                    <a:pt x="3309" y="7434"/>
                    <a:pt x="3309" y="7531"/>
                  </a:cubicBezTo>
                  <a:cubicBezTo>
                    <a:pt x="3309" y="7607"/>
                    <a:pt x="3158" y="7656"/>
                    <a:pt x="3006" y="7629"/>
                  </a:cubicBezTo>
                  <a:lnTo>
                    <a:pt x="2992" y="7629"/>
                  </a:lnTo>
                  <a:cubicBezTo>
                    <a:pt x="2863" y="7607"/>
                    <a:pt x="2724" y="7586"/>
                    <a:pt x="2573" y="7570"/>
                  </a:cubicBezTo>
                  <a:cubicBezTo>
                    <a:pt x="2479" y="7559"/>
                    <a:pt x="2385" y="7558"/>
                    <a:pt x="2292" y="7558"/>
                  </a:cubicBezTo>
                  <a:cubicBezTo>
                    <a:pt x="2210" y="7558"/>
                    <a:pt x="2140" y="7564"/>
                    <a:pt x="2059" y="7570"/>
                  </a:cubicBezTo>
                  <a:cubicBezTo>
                    <a:pt x="1685" y="7602"/>
                    <a:pt x="1382" y="7698"/>
                    <a:pt x="1184" y="7774"/>
                  </a:cubicBezTo>
                  <a:cubicBezTo>
                    <a:pt x="1114" y="7801"/>
                    <a:pt x="1091" y="7855"/>
                    <a:pt x="1126" y="7898"/>
                  </a:cubicBezTo>
                  <a:cubicBezTo>
                    <a:pt x="1161" y="7930"/>
                    <a:pt x="1220" y="7947"/>
                    <a:pt x="1279" y="7947"/>
                  </a:cubicBezTo>
                  <a:cubicBezTo>
                    <a:pt x="1302" y="7947"/>
                    <a:pt x="1336" y="7941"/>
                    <a:pt x="1359" y="7935"/>
                  </a:cubicBezTo>
                  <a:cubicBezTo>
                    <a:pt x="1627" y="7871"/>
                    <a:pt x="1875" y="7834"/>
                    <a:pt x="2073" y="7834"/>
                  </a:cubicBezTo>
                  <a:lnTo>
                    <a:pt x="2084" y="7834"/>
                  </a:lnTo>
                  <a:cubicBezTo>
                    <a:pt x="2189" y="7834"/>
                    <a:pt x="2304" y="7845"/>
                    <a:pt x="2408" y="7866"/>
                  </a:cubicBezTo>
                  <a:cubicBezTo>
                    <a:pt x="2502" y="7882"/>
                    <a:pt x="2595" y="7908"/>
                    <a:pt x="2700" y="7935"/>
                  </a:cubicBezTo>
                  <a:lnTo>
                    <a:pt x="2758" y="7952"/>
                  </a:lnTo>
                  <a:cubicBezTo>
                    <a:pt x="2828" y="7968"/>
                    <a:pt x="2994" y="8006"/>
                    <a:pt x="3134" y="8028"/>
                  </a:cubicBezTo>
                  <a:cubicBezTo>
                    <a:pt x="3274" y="8055"/>
                    <a:pt x="3377" y="8119"/>
                    <a:pt x="3389" y="8189"/>
                  </a:cubicBezTo>
                  <a:cubicBezTo>
                    <a:pt x="3401" y="8233"/>
                    <a:pt x="3402" y="8276"/>
                    <a:pt x="3425" y="8319"/>
                  </a:cubicBezTo>
                  <a:cubicBezTo>
                    <a:pt x="3460" y="8416"/>
                    <a:pt x="3343" y="8508"/>
                    <a:pt x="3145" y="8535"/>
                  </a:cubicBezTo>
                  <a:cubicBezTo>
                    <a:pt x="2993" y="8556"/>
                    <a:pt x="2876" y="8582"/>
                    <a:pt x="2806" y="8599"/>
                  </a:cubicBezTo>
                  <a:cubicBezTo>
                    <a:pt x="2619" y="8642"/>
                    <a:pt x="2468" y="8690"/>
                    <a:pt x="2328" y="8738"/>
                  </a:cubicBezTo>
                  <a:lnTo>
                    <a:pt x="2306" y="8743"/>
                  </a:lnTo>
                  <a:cubicBezTo>
                    <a:pt x="2178" y="8786"/>
                    <a:pt x="2059" y="8826"/>
                    <a:pt x="1942" y="8858"/>
                  </a:cubicBezTo>
                  <a:cubicBezTo>
                    <a:pt x="1814" y="8890"/>
                    <a:pt x="1688" y="8911"/>
                    <a:pt x="1559" y="8922"/>
                  </a:cubicBezTo>
                  <a:cubicBezTo>
                    <a:pt x="1466" y="8933"/>
                    <a:pt x="1373" y="8932"/>
                    <a:pt x="1268" y="8932"/>
                  </a:cubicBezTo>
                  <a:cubicBezTo>
                    <a:pt x="1081" y="8932"/>
                    <a:pt x="881" y="8922"/>
                    <a:pt x="659" y="8895"/>
                  </a:cubicBezTo>
                  <a:cubicBezTo>
                    <a:pt x="647" y="8895"/>
                    <a:pt x="627" y="8895"/>
                    <a:pt x="615" y="8895"/>
                  </a:cubicBezTo>
                  <a:cubicBezTo>
                    <a:pt x="534" y="8895"/>
                    <a:pt x="461" y="8921"/>
                    <a:pt x="426" y="8959"/>
                  </a:cubicBezTo>
                  <a:cubicBezTo>
                    <a:pt x="391" y="9007"/>
                    <a:pt x="452" y="9062"/>
                    <a:pt x="557" y="9083"/>
                  </a:cubicBezTo>
                  <a:cubicBezTo>
                    <a:pt x="802" y="9132"/>
                    <a:pt x="1162" y="9191"/>
                    <a:pt x="1570" y="9191"/>
                  </a:cubicBezTo>
                  <a:cubicBezTo>
                    <a:pt x="1594" y="9191"/>
                    <a:pt x="1605" y="9191"/>
                    <a:pt x="1629" y="9191"/>
                  </a:cubicBezTo>
                  <a:cubicBezTo>
                    <a:pt x="1815" y="9191"/>
                    <a:pt x="2025" y="9170"/>
                    <a:pt x="2212" y="9137"/>
                  </a:cubicBezTo>
                  <a:cubicBezTo>
                    <a:pt x="2375" y="9110"/>
                    <a:pt x="2538" y="9072"/>
                    <a:pt x="2678" y="9035"/>
                  </a:cubicBezTo>
                  <a:lnTo>
                    <a:pt x="2784" y="9008"/>
                  </a:lnTo>
                  <a:cubicBezTo>
                    <a:pt x="2901" y="8981"/>
                    <a:pt x="3003" y="8955"/>
                    <a:pt x="3108" y="8944"/>
                  </a:cubicBezTo>
                  <a:cubicBezTo>
                    <a:pt x="3178" y="8938"/>
                    <a:pt x="3260" y="8932"/>
                    <a:pt x="3342" y="8932"/>
                  </a:cubicBezTo>
                  <a:lnTo>
                    <a:pt x="3356" y="8932"/>
                  </a:lnTo>
                  <a:cubicBezTo>
                    <a:pt x="3496" y="8932"/>
                    <a:pt x="3624" y="8982"/>
                    <a:pt x="3659" y="9046"/>
                  </a:cubicBezTo>
                  <a:cubicBezTo>
                    <a:pt x="3717" y="9181"/>
                    <a:pt x="3774" y="9327"/>
                    <a:pt x="3844" y="9477"/>
                  </a:cubicBezTo>
                  <a:cubicBezTo>
                    <a:pt x="3856" y="9510"/>
                    <a:pt x="3858" y="9546"/>
                    <a:pt x="3823" y="9578"/>
                  </a:cubicBezTo>
                  <a:cubicBezTo>
                    <a:pt x="3764" y="9627"/>
                    <a:pt x="3659" y="9654"/>
                    <a:pt x="3531" y="9654"/>
                  </a:cubicBezTo>
                  <a:cubicBezTo>
                    <a:pt x="3531" y="9654"/>
                    <a:pt x="3495" y="9654"/>
                    <a:pt x="3484" y="9654"/>
                  </a:cubicBezTo>
                  <a:lnTo>
                    <a:pt x="3447" y="9654"/>
                  </a:lnTo>
                  <a:cubicBezTo>
                    <a:pt x="3237" y="9654"/>
                    <a:pt x="3039" y="9671"/>
                    <a:pt x="2864" y="9703"/>
                  </a:cubicBezTo>
                  <a:cubicBezTo>
                    <a:pt x="2549" y="9757"/>
                    <a:pt x="2257" y="9844"/>
                    <a:pt x="1942" y="9989"/>
                  </a:cubicBezTo>
                  <a:cubicBezTo>
                    <a:pt x="1860" y="10022"/>
                    <a:pt x="1861" y="10086"/>
                    <a:pt x="1931" y="10124"/>
                  </a:cubicBezTo>
                  <a:cubicBezTo>
                    <a:pt x="1966" y="10146"/>
                    <a:pt x="2026" y="10156"/>
                    <a:pt x="2084" y="10156"/>
                  </a:cubicBezTo>
                  <a:cubicBezTo>
                    <a:pt x="2119" y="10156"/>
                    <a:pt x="2166" y="10150"/>
                    <a:pt x="2201" y="10139"/>
                  </a:cubicBezTo>
                  <a:cubicBezTo>
                    <a:pt x="2492" y="10042"/>
                    <a:pt x="2761" y="9984"/>
                    <a:pt x="3017" y="9962"/>
                  </a:cubicBezTo>
                  <a:cubicBezTo>
                    <a:pt x="3087" y="9957"/>
                    <a:pt x="3155" y="9951"/>
                    <a:pt x="3225" y="9951"/>
                  </a:cubicBezTo>
                  <a:cubicBezTo>
                    <a:pt x="3283" y="9951"/>
                    <a:pt x="3355" y="9950"/>
                    <a:pt x="3425" y="9956"/>
                  </a:cubicBezTo>
                  <a:cubicBezTo>
                    <a:pt x="3554" y="9966"/>
                    <a:pt x="3682" y="9983"/>
                    <a:pt x="3834" y="9999"/>
                  </a:cubicBezTo>
                  <a:lnTo>
                    <a:pt x="3881" y="10004"/>
                  </a:lnTo>
                  <a:cubicBezTo>
                    <a:pt x="4068" y="10026"/>
                    <a:pt x="4205" y="10090"/>
                    <a:pt x="4264" y="10171"/>
                  </a:cubicBezTo>
                  <a:cubicBezTo>
                    <a:pt x="4322" y="10247"/>
                    <a:pt x="4417" y="10388"/>
                    <a:pt x="4522" y="10528"/>
                  </a:cubicBezTo>
                  <a:cubicBezTo>
                    <a:pt x="4546" y="10560"/>
                    <a:pt x="4557" y="10598"/>
                    <a:pt x="4533" y="10636"/>
                  </a:cubicBezTo>
                  <a:cubicBezTo>
                    <a:pt x="4498" y="10706"/>
                    <a:pt x="4382" y="10754"/>
                    <a:pt x="4231" y="10771"/>
                  </a:cubicBezTo>
                  <a:cubicBezTo>
                    <a:pt x="4068" y="10787"/>
                    <a:pt x="3926" y="10792"/>
                    <a:pt x="3786" y="10797"/>
                  </a:cubicBezTo>
                  <a:lnTo>
                    <a:pt x="3739" y="10797"/>
                  </a:lnTo>
                  <a:cubicBezTo>
                    <a:pt x="3587" y="10803"/>
                    <a:pt x="3414" y="10808"/>
                    <a:pt x="3239" y="10824"/>
                  </a:cubicBezTo>
                  <a:cubicBezTo>
                    <a:pt x="3041" y="10841"/>
                    <a:pt x="2841" y="10877"/>
                    <a:pt x="2678" y="10920"/>
                  </a:cubicBezTo>
                  <a:cubicBezTo>
                    <a:pt x="2387" y="10996"/>
                    <a:pt x="2140" y="11109"/>
                    <a:pt x="1884" y="11276"/>
                  </a:cubicBezTo>
                  <a:cubicBezTo>
                    <a:pt x="1825" y="11319"/>
                    <a:pt x="1838" y="11378"/>
                    <a:pt x="1931" y="11410"/>
                  </a:cubicBezTo>
                  <a:cubicBezTo>
                    <a:pt x="1966" y="11421"/>
                    <a:pt x="2012" y="11432"/>
                    <a:pt x="2059" y="11432"/>
                  </a:cubicBezTo>
                  <a:cubicBezTo>
                    <a:pt x="2105" y="11432"/>
                    <a:pt x="2166" y="11421"/>
                    <a:pt x="2201" y="11405"/>
                  </a:cubicBezTo>
                  <a:cubicBezTo>
                    <a:pt x="2457" y="11287"/>
                    <a:pt x="2700" y="11206"/>
                    <a:pt x="2933" y="11168"/>
                  </a:cubicBezTo>
                  <a:cubicBezTo>
                    <a:pt x="3062" y="11146"/>
                    <a:pt x="3191" y="11136"/>
                    <a:pt x="3331" y="11131"/>
                  </a:cubicBezTo>
                  <a:cubicBezTo>
                    <a:pt x="3354" y="11131"/>
                    <a:pt x="3377" y="11131"/>
                    <a:pt x="3400" y="11131"/>
                  </a:cubicBezTo>
                  <a:cubicBezTo>
                    <a:pt x="3516" y="11131"/>
                    <a:pt x="3636" y="11136"/>
                    <a:pt x="3764" y="11141"/>
                  </a:cubicBezTo>
                  <a:lnTo>
                    <a:pt x="3786" y="11141"/>
                  </a:lnTo>
                  <a:cubicBezTo>
                    <a:pt x="3891" y="11146"/>
                    <a:pt x="4008" y="11153"/>
                    <a:pt x="4136" y="11153"/>
                  </a:cubicBezTo>
                  <a:cubicBezTo>
                    <a:pt x="4206" y="11153"/>
                    <a:pt x="4277" y="11153"/>
                    <a:pt x="4347" y="11148"/>
                  </a:cubicBezTo>
                  <a:cubicBezTo>
                    <a:pt x="4429" y="11142"/>
                    <a:pt x="4566" y="11130"/>
                    <a:pt x="4741" y="11114"/>
                  </a:cubicBezTo>
                  <a:cubicBezTo>
                    <a:pt x="4764" y="11114"/>
                    <a:pt x="4791" y="11109"/>
                    <a:pt x="4814" y="11109"/>
                  </a:cubicBezTo>
                  <a:cubicBezTo>
                    <a:pt x="4954" y="11109"/>
                    <a:pt x="5069" y="11147"/>
                    <a:pt x="5127" y="11207"/>
                  </a:cubicBezTo>
                  <a:cubicBezTo>
                    <a:pt x="5186" y="11271"/>
                    <a:pt x="5243" y="11331"/>
                    <a:pt x="5313" y="11395"/>
                  </a:cubicBezTo>
                  <a:cubicBezTo>
                    <a:pt x="5348" y="11433"/>
                    <a:pt x="5359" y="11480"/>
                    <a:pt x="5324" y="11518"/>
                  </a:cubicBezTo>
                  <a:cubicBezTo>
                    <a:pt x="5278" y="11572"/>
                    <a:pt x="5186" y="11610"/>
                    <a:pt x="5069" y="11621"/>
                  </a:cubicBezTo>
                  <a:cubicBezTo>
                    <a:pt x="5046" y="11621"/>
                    <a:pt x="5022" y="11626"/>
                    <a:pt x="5011" y="11626"/>
                  </a:cubicBezTo>
                  <a:cubicBezTo>
                    <a:pt x="4812" y="11647"/>
                    <a:pt x="4624" y="11680"/>
                    <a:pt x="4449" y="11723"/>
                  </a:cubicBezTo>
                  <a:cubicBezTo>
                    <a:pt x="4100" y="11815"/>
                    <a:pt x="3846" y="11945"/>
                    <a:pt x="3648" y="12064"/>
                  </a:cubicBezTo>
                  <a:cubicBezTo>
                    <a:pt x="3613" y="12085"/>
                    <a:pt x="3600" y="12106"/>
                    <a:pt x="3600" y="12128"/>
                  </a:cubicBezTo>
                  <a:cubicBezTo>
                    <a:pt x="3612" y="12149"/>
                    <a:pt x="3635" y="12170"/>
                    <a:pt x="3670" y="12187"/>
                  </a:cubicBezTo>
                  <a:cubicBezTo>
                    <a:pt x="3705" y="12197"/>
                    <a:pt x="3739" y="12203"/>
                    <a:pt x="3786" y="12203"/>
                  </a:cubicBezTo>
                  <a:cubicBezTo>
                    <a:pt x="3833" y="12203"/>
                    <a:pt x="3878" y="12192"/>
                    <a:pt x="3925" y="12181"/>
                  </a:cubicBezTo>
                  <a:cubicBezTo>
                    <a:pt x="4216" y="12063"/>
                    <a:pt x="4449" y="11994"/>
                    <a:pt x="4683" y="11956"/>
                  </a:cubicBezTo>
                  <a:cubicBezTo>
                    <a:pt x="4811" y="11934"/>
                    <a:pt x="4940" y="11923"/>
                    <a:pt x="5080" y="11917"/>
                  </a:cubicBezTo>
                  <a:cubicBezTo>
                    <a:pt x="5092" y="11917"/>
                    <a:pt x="5116" y="11917"/>
                    <a:pt x="5127" y="11917"/>
                  </a:cubicBezTo>
                  <a:cubicBezTo>
                    <a:pt x="5256" y="11917"/>
                    <a:pt x="5385" y="11923"/>
                    <a:pt x="5525" y="11934"/>
                  </a:cubicBezTo>
                  <a:cubicBezTo>
                    <a:pt x="5560" y="11934"/>
                    <a:pt x="5606" y="11939"/>
                    <a:pt x="5641" y="11939"/>
                  </a:cubicBezTo>
                  <a:cubicBezTo>
                    <a:pt x="5758" y="11944"/>
                    <a:pt x="5850" y="11976"/>
                    <a:pt x="5896" y="12025"/>
                  </a:cubicBezTo>
                  <a:cubicBezTo>
                    <a:pt x="5955" y="12090"/>
                    <a:pt x="6014" y="12154"/>
                    <a:pt x="6060" y="12219"/>
                  </a:cubicBezTo>
                  <a:cubicBezTo>
                    <a:pt x="6107" y="12278"/>
                    <a:pt x="6060" y="12349"/>
                    <a:pt x="5944" y="12387"/>
                  </a:cubicBezTo>
                  <a:cubicBezTo>
                    <a:pt x="5897" y="12403"/>
                    <a:pt x="5837" y="12413"/>
                    <a:pt x="5791" y="12424"/>
                  </a:cubicBezTo>
                  <a:cubicBezTo>
                    <a:pt x="5686" y="12445"/>
                    <a:pt x="5569" y="12462"/>
                    <a:pt x="5441" y="12468"/>
                  </a:cubicBezTo>
                  <a:cubicBezTo>
                    <a:pt x="5394" y="12468"/>
                    <a:pt x="5361" y="12468"/>
                    <a:pt x="5302" y="12468"/>
                  </a:cubicBezTo>
                  <a:cubicBezTo>
                    <a:pt x="5209" y="12468"/>
                    <a:pt x="5117" y="12466"/>
                    <a:pt x="4989" y="12461"/>
                  </a:cubicBezTo>
                  <a:cubicBezTo>
                    <a:pt x="4896" y="12461"/>
                    <a:pt x="4788" y="12456"/>
                    <a:pt x="4683" y="12456"/>
                  </a:cubicBezTo>
                  <a:cubicBezTo>
                    <a:pt x="4589" y="12456"/>
                    <a:pt x="4509" y="12456"/>
                    <a:pt x="4439" y="12461"/>
                  </a:cubicBezTo>
                  <a:cubicBezTo>
                    <a:pt x="4240" y="12472"/>
                    <a:pt x="4041" y="12494"/>
                    <a:pt x="3866" y="12532"/>
                  </a:cubicBezTo>
                  <a:cubicBezTo>
                    <a:pt x="3505" y="12602"/>
                    <a:pt x="3215" y="12704"/>
                    <a:pt x="2959" y="12796"/>
                  </a:cubicBezTo>
                  <a:cubicBezTo>
                    <a:pt x="2912" y="12812"/>
                    <a:pt x="2890" y="12833"/>
                    <a:pt x="2890" y="12860"/>
                  </a:cubicBezTo>
                  <a:cubicBezTo>
                    <a:pt x="2890" y="12882"/>
                    <a:pt x="2913" y="12903"/>
                    <a:pt x="2948" y="12914"/>
                  </a:cubicBezTo>
                  <a:cubicBezTo>
                    <a:pt x="2983" y="12925"/>
                    <a:pt x="3029" y="12936"/>
                    <a:pt x="3075" y="12936"/>
                  </a:cubicBezTo>
                  <a:cubicBezTo>
                    <a:pt x="3110" y="12936"/>
                    <a:pt x="3157" y="12930"/>
                    <a:pt x="3192" y="12919"/>
                  </a:cubicBezTo>
                  <a:cubicBezTo>
                    <a:pt x="3449" y="12854"/>
                    <a:pt x="3739" y="12784"/>
                    <a:pt x="4030" y="12757"/>
                  </a:cubicBezTo>
                  <a:cubicBezTo>
                    <a:pt x="4124" y="12747"/>
                    <a:pt x="4218" y="12747"/>
                    <a:pt x="4311" y="12747"/>
                  </a:cubicBezTo>
                  <a:cubicBezTo>
                    <a:pt x="4358" y="12747"/>
                    <a:pt x="4392" y="12747"/>
                    <a:pt x="4439" y="12752"/>
                  </a:cubicBezTo>
                  <a:cubicBezTo>
                    <a:pt x="4567" y="12758"/>
                    <a:pt x="4709" y="12774"/>
                    <a:pt x="4872" y="12796"/>
                  </a:cubicBezTo>
                  <a:lnTo>
                    <a:pt x="4963" y="12806"/>
                  </a:lnTo>
                  <a:cubicBezTo>
                    <a:pt x="5103" y="12822"/>
                    <a:pt x="5256" y="12844"/>
                    <a:pt x="5419" y="12855"/>
                  </a:cubicBezTo>
                  <a:cubicBezTo>
                    <a:pt x="5536" y="12866"/>
                    <a:pt x="5663" y="12872"/>
                    <a:pt x="5780" y="12872"/>
                  </a:cubicBezTo>
                  <a:cubicBezTo>
                    <a:pt x="5873" y="12872"/>
                    <a:pt x="5968" y="12865"/>
                    <a:pt x="6049" y="12860"/>
                  </a:cubicBezTo>
                  <a:cubicBezTo>
                    <a:pt x="6119" y="12855"/>
                    <a:pt x="6176" y="12850"/>
                    <a:pt x="6246" y="12845"/>
                  </a:cubicBezTo>
                  <a:cubicBezTo>
                    <a:pt x="6258" y="12845"/>
                    <a:pt x="6281" y="12838"/>
                    <a:pt x="6305" y="12838"/>
                  </a:cubicBezTo>
                  <a:cubicBezTo>
                    <a:pt x="6410" y="12838"/>
                    <a:pt x="6504" y="12877"/>
                    <a:pt x="6527" y="12926"/>
                  </a:cubicBezTo>
                  <a:cubicBezTo>
                    <a:pt x="6609" y="13103"/>
                    <a:pt x="6654" y="13275"/>
                    <a:pt x="6665" y="13448"/>
                  </a:cubicBezTo>
                  <a:cubicBezTo>
                    <a:pt x="6665" y="13475"/>
                    <a:pt x="6642" y="13507"/>
                    <a:pt x="6607" y="13528"/>
                  </a:cubicBezTo>
                  <a:cubicBezTo>
                    <a:pt x="6560" y="13550"/>
                    <a:pt x="6505" y="13560"/>
                    <a:pt x="6447" y="13565"/>
                  </a:cubicBezTo>
                  <a:cubicBezTo>
                    <a:pt x="6412" y="13565"/>
                    <a:pt x="6375" y="13565"/>
                    <a:pt x="6352" y="13565"/>
                  </a:cubicBezTo>
                  <a:cubicBezTo>
                    <a:pt x="6340" y="13565"/>
                    <a:pt x="6315" y="13565"/>
                    <a:pt x="6315" y="13565"/>
                  </a:cubicBezTo>
                  <a:cubicBezTo>
                    <a:pt x="6187" y="13555"/>
                    <a:pt x="6059" y="13528"/>
                    <a:pt x="5907" y="13507"/>
                  </a:cubicBezTo>
                  <a:lnTo>
                    <a:pt x="5896" y="13507"/>
                  </a:lnTo>
                  <a:cubicBezTo>
                    <a:pt x="5733" y="13480"/>
                    <a:pt x="5548" y="13454"/>
                    <a:pt x="5350" y="13437"/>
                  </a:cubicBezTo>
                  <a:cubicBezTo>
                    <a:pt x="5233" y="13427"/>
                    <a:pt x="5105" y="13421"/>
                    <a:pt x="4989" y="13421"/>
                  </a:cubicBezTo>
                  <a:cubicBezTo>
                    <a:pt x="4907" y="13421"/>
                    <a:pt x="4823" y="13420"/>
                    <a:pt x="4741" y="13426"/>
                  </a:cubicBezTo>
                  <a:cubicBezTo>
                    <a:pt x="4379" y="13447"/>
                    <a:pt x="4078" y="13490"/>
                    <a:pt x="3775" y="13539"/>
                  </a:cubicBezTo>
                  <a:lnTo>
                    <a:pt x="3706" y="13550"/>
                  </a:lnTo>
                  <a:cubicBezTo>
                    <a:pt x="3636" y="13561"/>
                    <a:pt x="3576" y="13587"/>
                    <a:pt x="3553" y="13619"/>
                  </a:cubicBezTo>
                  <a:cubicBezTo>
                    <a:pt x="3530" y="13646"/>
                    <a:pt x="3543" y="13680"/>
                    <a:pt x="3589" y="13707"/>
                  </a:cubicBezTo>
                  <a:cubicBezTo>
                    <a:pt x="3636" y="13739"/>
                    <a:pt x="3715" y="13754"/>
                    <a:pt x="3808" y="13754"/>
                  </a:cubicBezTo>
                  <a:cubicBezTo>
                    <a:pt x="3831" y="13754"/>
                    <a:pt x="3843" y="13754"/>
                    <a:pt x="3866" y="13754"/>
                  </a:cubicBezTo>
                  <a:cubicBezTo>
                    <a:pt x="4088" y="13732"/>
                    <a:pt x="4358" y="13717"/>
                    <a:pt x="4603" y="13717"/>
                  </a:cubicBezTo>
                  <a:cubicBezTo>
                    <a:pt x="4661" y="13717"/>
                    <a:pt x="4708" y="13717"/>
                    <a:pt x="4767" y="13722"/>
                  </a:cubicBezTo>
                  <a:cubicBezTo>
                    <a:pt x="4895" y="13727"/>
                    <a:pt x="5022" y="13744"/>
                    <a:pt x="5138" y="13766"/>
                  </a:cubicBezTo>
                  <a:cubicBezTo>
                    <a:pt x="5255" y="13787"/>
                    <a:pt x="5374" y="13819"/>
                    <a:pt x="5514" y="13862"/>
                  </a:cubicBezTo>
                  <a:lnTo>
                    <a:pt x="5572" y="13879"/>
                  </a:lnTo>
                  <a:cubicBezTo>
                    <a:pt x="5700" y="13916"/>
                    <a:pt x="5840" y="13959"/>
                    <a:pt x="5991" y="13996"/>
                  </a:cubicBezTo>
                  <a:cubicBezTo>
                    <a:pt x="6096" y="14023"/>
                    <a:pt x="6294" y="14051"/>
                    <a:pt x="6399" y="14067"/>
                  </a:cubicBezTo>
                  <a:cubicBezTo>
                    <a:pt x="6516" y="14083"/>
                    <a:pt x="6598" y="14143"/>
                    <a:pt x="6574" y="14197"/>
                  </a:cubicBezTo>
                  <a:cubicBezTo>
                    <a:pt x="6551" y="14256"/>
                    <a:pt x="6528" y="14309"/>
                    <a:pt x="6505" y="14369"/>
                  </a:cubicBezTo>
                  <a:cubicBezTo>
                    <a:pt x="6482" y="14422"/>
                    <a:pt x="6399" y="14467"/>
                    <a:pt x="6283" y="14488"/>
                  </a:cubicBezTo>
                  <a:lnTo>
                    <a:pt x="6199" y="14503"/>
                  </a:lnTo>
                  <a:cubicBezTo>
                    <a:pt x="6047" y="14530"/>
                    <a:pt x="5934" y="14551"/>
                    <a:pt x="5805" y="14562"/>
                  </a:cubicBezTo>
                  <a:cubicBezTo>
                    <a:pt x="5724" y="14568"/>
                    <a:pt x="5628" y="14574"/>
                    <a:pt x="5546" y="14574"/>
                  </a:cubicBezTo>
                  <a:cubicBezTo>
                    <a:pt x="5511" y="14574"/>
                    <a:pt x="5465" y="14574"/>
                    <a:pt x="5430" y="14574"/>
                  </a:cubicBezTo>
                  <a:cubicBezTo>
                    <a:pt x="5138" y="14563"/>
                    <a:pt x="4834" y="14515"/>
                    <a:pt x="4566" y="14466"/>
                  </a:cubicBezTo>
                  <a:cubicBezTo>
                    <a:pt x="4531" y="14461"/>
                    <a:pt x="4499" y="14454"/>
                    <a:pt x="4464" y="14454"/>
                  </a:cubicBezTo>
                  <a:cubicBezTo>
                    <a:pt x="4394" y="14454"/>
                    <a:pt x="4321" y="14466"/>
                    <a:pt x="4275" y="14493"/>
                  </a:cubicBezTo>
                  <a:cubicBezTo>
                    <a:pt x="4228" y="14515"/>
                    <a:pt x="4219" y="14542"/>
                    <a:pt x="4231" y="14574"/>
                  </a:cubicBezTo>
                  <a:cubicBezTo>
                    <a:pt x="4242" y="14606"/>
                    <a:pt x="4288" y="14633"/>
                    <a:pt x="4358" y="14655"/>
                  </a:cubicBezTo>
                  <a:cubicBezTo>
                    <a:pt x="4662" y="14730"/>
                    <a:pt x="4976" y="14805"/>
                    <a:pt x="5350" y="14848"/>
                  </a:cubicBezTo>
                  <a:cubicBezTo>
                    <a:pt x="5431" y="14859"/>
                    <a:pt x="5618" y="14875"/>
                    <a:pt x="5816" y="14885"/>
                  </a:cubicBezTo>
                  <a:cubicBezTo>
                    <a:pt x="5979" y="14896"/>
                    <a:pt x="6082" y="14972"/>
                    <a:pt x="6024" y="15047"/>
                  </a:cubicBezTo>
                  <a:cubicBezTo>
                    <a:pt x="5919" y="15176"/>
                    <a:pt x="5814" y="15307"/>
                    <a:pt x="5732" y="15377"/>
                  </a:cubicBezTo>
                  <a:cubicBezTo>
                    <a:pt x="5686" y="15420"/>
                    <a:pt x="5607" y="15446"/>
                    <a:pt x="5514" y="15451"/>
                  </a:cubicBezTo>
                  <a:cubicBezTo>
                    <a:pt x="5467" y="15451"/>
                    <a:pt x="5429" y="15446"/>
                    <a:pt x="5382" y="15441"/>
                  </a:cubicBezTo>
                  <a:cubicBezTo>
                    <a:pt x="5231" y="15403"/>
                    <a:pt x="5092" y="15376"/>
                    <a:pt x="5022" y="15360"/>
                  </a:cubicBezTo>
                  <a:cubicBezTo>
                    <a:pt x="4835" y="15328"/>
                    <a:pt x="4637" y="15307"/>
                    <a:pt x="4439" y="15296"/>
                  </a:cubicBezTo>
                  <a:cubicBezTo>
                    <a:pt x="4380" y="15296"/>
                    <a:pt x="4312" y="15290"/>
                    <a:pt x="4242" y="15290"/>
                  </a:cubicBezTo>
                  <a:cubicBezTo>
                    <a:pt x="4137" y="15290"/>
                    <a:pt x="4043" y="15291"/>
                    <a:pt x="3950" y="15296"/>
                  </a:cubicBezTo>
                  <a:lnTo>
                    <a:pt x="3939" y="15296"/>
                  </a:lnTo>
                  <a:cubicBezTo>
                    <a:pt x="3858" y="15296"/>
                    <a:pt x="3773" y="15301"/>
                    <a:pt x="3691" y="15301"/>
                  </a:cubicBezTo>
                  <a:cubicBezTo>
                    <a:pt x="3633" y="15301"/>
                    <a:pt x="3589" y="15302"/>
                    <a:pt x="3542" y="15296"/>
                  </a:cubicBezTo>
                  <a:cubicBezTo>
                    <a:pt x="3414" y="15291"/>
                    <a:pt x="3295" y="15274"/>
                    <a:pt x="3167" y="15253"/>
                  </a:cubicBezTo>
                  <a:cubicBezTo>
                    <a:pt x="2887" y="15199"/>
                    <a:pt x="2610" y="15096"/>
                    <a:pt x="2423" y="15020"/>
                  </a:cubicBezTo>
                  <a:cubicBezTo>
                    <a:pt x="2388" y="15004"/>
                    <a:pt x="2328" y="15000"/>
                    <a:pt x="2281" y="15000"/>
                  </a:cubicBezTo>
                  <a:cubicBezTo>
                    <a:pt x="2246" y="15000"/>
                    <a:pt x="2213" y="15004"/>
                    <a:pt x="2190" y="15015"/>
                  </a:cubicBezTo>
                  <a:cubicBezTo>
                    <a:pt x="2155" y="15026"/>
                    <a:pt x="2132" y="15042"/>
                    <a:pt x="2132" y="15064"/>
                  </a:cubicBezTo>
                  <a:cubicBezTo>
                    <a:pt x="2132" y="15085"/>
                    <a:pt x="2143" y="15113"/>
                    <a:pt x="2190" y="15135"/>
                  </a:cubicBezTo>
                  <a:cubicBezTo>
                    <a:pt x="2411" y="15248"/>
                    <a:pt x="2665" y="15366"/>
                    <a:pt x="2992" y="15463"/>
                  </a:cubicBezTo>
                  <a:cubicBezTo>
                    <a:pt x="3155" y="15511"/>
                    <a:pt x="3330" y="15549"/>
                    <a:pt x="3516" y="15571"/>
                  </a:cubicBezTo>
                  <a:cubicBezTo>
                    <a:pt x="3691" y="15592"/>
                    <a:pt x="3844" y="15603"/>
                    <a:pt x="4019" y="15620"/>
                  </a:cubicBezTo>
                  <a:cubicBezTo>
                    <a:pt x="4171" y="15630"/>
                    <a:pt x="4311" y="15640"/>
                    <a:pt x="4428" y="15657"/>
                  </a:cubicBezTo>
                  <a:cubicBezTo>
                    <a:pt x="4544" y="15673"/>
                    <a:pt x="4651" y="15695"/>
                    <a:pt x="4756" y="15727"/>
                  </a:cubicBezTo>
                  <a:cubicBezTo>
                    <a:pt x="4791" y="15738"/>
                    <a:pt x="4826" y="15748"/>
                    <a:pt x="4872" y="15764"/>
                  </a:cubicBezTo>
                  <a:cubicBezTo>
                    <a:pt x="5059" y="15834"/>
                    <a:pt x="5117" y="15959"/>
                    <a:pt x="4989" y="16056"/>
                  </a:cubicBezTo>
                  <a:cubicBezTo>
                    <a:pt x="4931" y="16104"/>
                    <a:pt x="4858" y="16152"/>
                    <a:pt x="4799" y="16200"/>
                  </a:cubicBezTo>
                  <a:cubicBezTo>
                    <a:pt x="4659" y="16308"/>
                    <a:pt x="4533" y="16422"/>
                    <a:pt x="4417" y="16535"/>
                  </a:cubicBezTo>
                  <a:cubicBezTo>
                    <a:pt x="4347" y="16606"/>
                    <a:pt x="4205" y="16648"/>
                    <a:pt x="4041" y="16653"/>
                  </a:cubicBezTo>
                  <a:cubicBezTo>
                    <a:pt x="3983" y="16653"/>
                    <a:pt x="3928" y="16653"/>
                    <a:pt x="3881" y="16653"/>
                  </a:cubicBezTo>
                  <a:cubicBezTo>
                    <a:pt x="3834" y="16653"/>
                    <a:pt x="3809" y="16653"/>
                    <a:pt x="3797" y="16653"/>
                  </a:cubicBezTo>
                  <a:cubicBezTo>
                    <a:pt x="3669" y="16643"/>
                    <a:pt x="3552" y="16626"/>
                    <a:pt x="3447" y="16605"/>
                  </a:cubicBezTo>
                  <a:cubicBezTo>
                    <a:pt x="3342" y="16583"/>
                    <a:pt x="3227" y="16546"/>
                    <a:pt x="3075" y="16492"/>
                  </a:cubicBezTo>
                  <a:cubicBezTo>
                    <a:pt x="3040" y="16481"/>
                    <a:pt x="3005" y="16471"/>
                    <a:pt x="2970" y="16455"/>
                  </a:cubicBezTo>
                  <a:cubicBezTo>
                    <a:pt x="2865" y="16417"/>
                    <a:pt x="2747" y="16372"/>
                    <a:pt x="2631" y="16340"/>
                  </a:cubicBezTo>
                  <a:cubicBezTo>
                    <a:pt x="2456" y="16286"/>
                    <a:pt x="2259" y="16249"/>
                    <a:pt x="2084" y="16232"/>
                  </a:cubicBezTo>
                  <a:cubicBezTo>
                    <a:pt x="1968" y="16222"/>
                    <a:pt x="1852" y="16217"/>
                    <a:pt x="1723" y="16217"/>
                  </a:cubicBezTo>
                  <a:cubicBezTo>
                    <a:pt x="1653" y="16217"/>
                    <a:pt x="1571" y="16217"/>
                    <a:pt x="1501" y="16222"/>
                  </a:cubicBezTo>
                  <a:cubicBezTo>
                    <a:pt x="1326" y="16233"/>
                    <a:pt x="1150" y="16254"/>
                    <a:pt x="940" y="16286"/>
                  </a:cubicBezTo>
                  <a:cubicBezTo>
                    <a:pt x="835" y="16302"/>
                    <a:pt x="767" y="16362"/>
                    <a:pt x="790" y="16416"/>
                  </a:cubicBezTo>
                  <a:cubicBezTo>
                    <a:pt x="802" y="16464"/>
                    <a:pt x="883" y="16497"/>
                    <a:pt x="976" y="16497"/>
                  </a:cubicBezTo>
                  <a:cubicBezTo>
                    <a:pt x="988" y="16497"/>
                    <a:pt x="997" y="16497"/>
                    <a:pt x="1009" y="16497"/>
                  </a:cubicBezTo>
                  <a:cubicBezTo>
                    <a:pt x="1149" y="16486"/>
                    <a:pt x="1289" y="16475"/>
                    <a:pt x="1417" y="16475"/>
                  </a:cubicBezTo>
                  <a:cubicBezTo>
                    <a:pt x="1592" y="16475"/>
                    <a:pt x="1758" y="16487"/>
                    <a:pt x="1909" y="16514"/>
                  </a:cubicBezTo>
                  <a:cubicBezTo>
                    <a:pt x="2026" y="16535"/>
                    <a:pt x="2142" y="16566"/>
                    <a:pt x="2259" y="16610"/>
                  </a:cubicBezTo>
                  <a:cubicBezTo>
                    <a:pt x="2341" y="16642"/>
                    <a:pt x="2433" y="16680"/>
                    <a:pt x="2514" y="16717"/>
                  </a:cubicBezTo>
                  <a:lnTo>
                    <a:pt x="2598" y="16756"/>
                  </a:lnTo>
                  <a:cubicBezTo>
                    <a:pt x="2715" y="16805"/>
                    <a:pt x="2863" y="16869"/>
                    <a:pt x="3050" y="16918"/>
                  </a:cubicBezTo>
                  <a:cubicBezTo>
                    <a:pt x="3225" y="16966"/>
                    <a:pt x="3438" y="16997"/>
                    <a:pt x="3648" y="17014"/>
                  </a:cubicBezTo>
                  <a:cubicBezTo>
                    <a:pt x="3683" y="17014"/>
                    <a:pt x="3704" y="17020"/>
                    <a:pt x="3739" y="17020"/>
                  </a:cubicBezTo>
                  <a:cubicBezTo>
                    <a:pt x="3820" y="17026"/>
                    <a:pt x="3893" y="17047"/>
                    <a:pt x="3939" y="17074"/>
                  </a:cubicBezTo>
                  <a:cubicBezTo>
                    <a:pt x="3986" y="17107"/>
                    <a:pt x="4009" y="17144"/>
                    <a:pt x="3998" y="17182"/>
                  </a:cubicBezTo>
                  <a:cubicBezTo>
                    <a:pt x="3951" y="17317"/>
                    <a:pt x="3928" y="17451"/>
                    <a:pt x="3939" y="17586"/>
                  </a:cubicBezTo>
                  <a:cubicBezTo>
                    <a:pt x="3939" y="17624"/>
                    <a:pt x="3916" y="17656"/>
                    <a:pt x="3881" y="17672"/>
                  </a:cubicBezTo>
                  <a:cubicBezTo>
                    <a:pt x="3846" y="17688"/>
                    <a:pt x="3808" y="17694"/>
                    <a:pt x="3750" y="17694"/>
                  </a:cubicBezTo>
                  <a:cubicBezTo>
                    <a:pt x="3715" y="17694"/>
                    <a:pt x="3668" y="17687"/>
                    <a:pt x="3633" y="17682"/>
                  </a:cubicBezTo>
                  <a:lnTo>
                    <a:pt x="3622" y="17682"/>
                  </a:lnTo>
                  <a:cubicBezTo>
                    <a:pt x="3575" y="17677"/>
                    <a:pt x="3541" y="17666"/>
                    <a:pt x="3495" y="17660"/>
                  </a:cubicBezTo>
                  <a:cubicBezTo>
                    <a:pt x="3378" y="17639"/>
                    <a:pt x="3248" y="17612"/>
                    <a:pt x="3108" y="17596"/>
                  </a:cubicBezTo>
                  <a:cubicBezTo>
                    <a:pt x="2933" y="17575"/>
                    <a:pt x="2772" y="17559"/>
                    <a:pt x="2609" y="17559"/>
                  </a:cubicBezTo>
                  <a:cubicBezTo>
                    <a:pt x="2574" y="17559"/>
                    <a:pt x="2549" y="17559"/>
                    <a:pt x="2514" y="17559"/>
                  </a:cubicBezTo>
                  <a:cubicBezTo>
                    <a:pt x="2328" y="17565"/>
                    <a:pt x="2129" y="17585"/>
                    <a:pt x="1942" y="17623"/>
                  </a:cubicBezTo>
                  <a:cubicBezTo>
                    <a:pt x="1779" y="17655"/>
                    <a:pt x="1618" y="17704"/>
                    <a:pt x="1443" y="17763"/>
                  </a:cubicBezTo>
                  <a:cubicBezTo>
                    <a:pt x="1361" y="17795"/>
                    <a:pt x="1327" y="17855"/>
                    <a:pt x="1373" y="17909"/>
                  </a:cubicBezTo>
                  <a:cubicBezTo>
                    <a:pt x="1408" y="17947"/>
                    <a:pt x="1478" y="17968"/>
                    <a:pt x="1548" y="17968"/>
                  </a:cubicBezTo>
                  <a:cubicBezTo>
                    <a:pt x="1572" y="17968"/>
                    <a:pt x="1605" y="17962"/>
                    <a:pt x="1629" y="17957"/>
                  </a:cubicBezTo>
                  <a:cubicBezTo>
                    <a:pt x="1908" y="17886"/>
                    <a:pt x="2175" y="17849"/>
                    <a:pt x="2408" y="17849"/>
                  </a:cubicBezTo>
                  <a:cubicBezTo>
                    <a:pt x="2432" y="17849"/>
                    <a:pt x="2469" y="17849"/>
                    <a:pt x="2492" y="17849"/>
                  </a:cubicBezTo>
                  <a:cubicBezTo>
                    <a:pt x="2621" y="17854"/>
                    <a:pt x="2750" y="17871"/>
                    <a:pt x="2890" y="17898"/>
                  </a:cubicBezTo>
                  <a:cubicBezTo>
                    <a:pt x="2971" y="17914"/>
                    <a:pt x="3063" y="17935"/>
                    <a:pt x="3145" y="17957"/>
                  </a:cubicBezTo>
                  <a:cubicBezTo>
                    <a:pt x="3191" y="17967"/>
                    <a:pt x="3250" y="17984"/>
                    <a:pt x="3309" y="17995"/>
                  </a:cubicBezTo>
                  <a:cubicBezTo>
                    <a:pt x="3460" y="18028"/>
                    <a:pt x="3635" y="18065"/>
                    <a:pt x="3844" y="18086"/>
                  </a:cubicBezTo>
                  <a:cubicBezTo>
                    <a:pt x="3868" y="18086"/>
                    <a:pt x="3879" y="18091"/>
                    <a:pt x="3903" y="18091"/>
                  </a:cubicBezTo>
                  <a:cubicBezTo>
                    <a:pt x="4008" y="18102"/>
                    <a:pt x="4102" y="18140"/>
                    <a:pt x="4125" y="18189"/>
                  </a:cubicBezTo>
                  <a:cubicBezTo>
                    <a:pt x="4148" y="18221"/>
                    <a:pt x="4160" y="18253"/>
                    <a:pt x="4183" y="18280"/>
                  </a:cubicBezTo>
                  <a:cubicBezTo>
                    <a:pt x="4218" y="18328"/>
                    <a:pt x="4172" y="18383"/>
                    <a:pt x="4067" y="18404"/>
                  </a:cubicBezTo>
                  <a:lnTo>
                    <a:pt x="4056" y="18404"/>
                  </a:lnTo>
                  <a:cubicBezTo>
                    <a:pt x="3858" y="18447"/>
                    <a:pt x="3668" y="18501"/>
                    <a:pt x="3516" y="18566"/>
                  </a:cubicBezTo>
                  <a:cubicBezTo>
                    <a:pt x="3365" y="18631"/>
                    <a:pt x="3249" y="18707"/>
                    <a:pt x="3156" y="18771"/>
                  </a:cubicBezTo>
                  <a:cubicBezTo>
                    <a:pt x="3121" y="18793"/>
                    <a:pt x="3100" y="18814"/>
                    <a:pt x="3065" y="18835"/>
                  </a:cubicBezTo>
                  <a:cubicBezTo>
                    <a:pt x="3006" y="18878"/>
                    <a:pt x="2948" y="18916"/>
                    <a:pt x="2890" y="18948"/>
                  </a:cubicBezTo>
                  <a:cubicBezTo>
                    <a:pt x="2796" y="19002"/>
                    <a:pt x="2700" y="19046"/>
                    <a:pt x="2583" y="19078"/>
                  </a:cubicBezTo>
                  <a:cubicBezTo>
                    <a:pt x="2362" y="19148"/>
                    <a:pt x="2073" y="19185"/>
                    <a:pt x="1723" y="19191"/>
                  </a:cubicBezTo>
                  <a:cubicBezTo>
                    <a:pt x="1677" y="19191"/>
                    <a:pt x="1627" y="19201"/>
                    <a:pt x="1592" y="19218"/>
                  </a:cubicBezTo>
                  <a:cubicBezTo>
                    <a:pt x="1557" y="19239"/>
                    <a:pt x="1537" y="19266"/>
                    <a:pt x="1548" y="19293"/>
                  </a:cubicBezTo>
                  <a:cubicBezTo>
                    <a:pt x="1560" y="19347"/>
                    <a:pt x="1651" y="19401"/>
                    <a:pt x="1756" y="19406"/>
                  </a:cubicBezTo>
                  <a:cubicBezTo>
                    <a:pt x="1884" y="19417"/>
                    <a:pt x="2015" y="19418"/>
                    <a:pt x="2132" y="19418"/>
                  </a:cubicBezTo>
                  <a:cubicBezTo>
                    <a:pt x="2423" y="19418"/>
                    <a:pt x="2678" y="19391"/>
                    <a:pt x="2911" y="19342"/>
                  </a:cubicBezTo>
                  <a:cubicBezTo>
                    <a:pt x="3086" y="19304"/>
                    <a:pt x="3237" y="19251"/>
                    <a:pt x="3389" y="19175"/>
                  </a:cubicBezTo>
                  <a:cubicBezTo>
                    <a:pt x="3494" y="19127"/>
                    <a:pt x="3577" y="19077"/>
                    <a:pt x="3659" y="19029"/>
                  </a:cubicBezTo>
                  <a:cubicBezTo>
                    <a:pt x="3682" y="19013"/>
                    <a:pt x="3715" y="18996"/>
                    <a:pt x="3739" y="18980"/>
                  </a:cubicBezTo>
                  <a:cubicBezTo>
                    <a:pt x="3855" y="18910"/>
                    <a:pt x="3948" y="18868"/>
                    <a:pt x="4041" y="18835"/>
                  </a:cubicBezTo>
                  <a:cubicBezTo>
                    <a:pt x="4135" y="18798"/>
                    <a:pt x="4241" y="18771"/>
                    <a:pt x="4369" y="18750"/>
                  </a:cubicBezTo>
                  <a:cubicBezTo>
                    <a:pt x="4404" y="18744"/>
                    <a:pt x="4429" y="18738"/>
                    <a:pt x="4464" y="18738"/>
                  </a:cubicBezTo>
                  <a:cubicBezTo>
                    <a:pt x="4557" y="18738"/>
                    <a:pt x="4636" y="18761"/>
                    <a:pt x="4683" y="18798"/>
                  </a:cubicBezTo>
                  <a:cubicBezTo>
                    <a:pt x="4869" y="18944"/>
                    <a:pt x="5105" y="19078"/>
                    <a:pt x="5350" y="19207"/>
                  </a:cubicBezTo>
                  <a:cubicBezTo>
                    <a:pt x="5513" y="19288"/>
                    <a:pt x="5479" y="19438"/>
                    <a:pt x="4989" y="19541"/>
                  </a:cubicBezTo>
                  <a:cubicBezTo>
                    <a:pt x="4557" y="19632"/>
                    <a:pt x="4196" y="19714"/>
                    <a:pt x="3939" y="19859"/>
                  </a:cubicBezTo>
                  <a:cubicBezTo>
                    <a:pt x="3718" y="19988"/>
                    <a:pt x="3589" y="20149"/>
                    <a:pt x="3542" y="20354"/>
                  </a:cubicBezTo>
                  <a:cubicBezTo>
                    <a:pt x="3530" y="20403"/>
                    <a:pt x="3611" y="20457"/>
                    <a:pt x="3728" y="20474"/>
                  </a:cubicBezTo>
                  <a:cubicBezTo>
                    <a:pt x="3751" y="20479"/>
                    <a:pt x="3773" y="20479"/>
                    <a:pt x="3808" y="20479"/>
                  </a:cubicBezTo>
                  <a:cubicBezTo>
                    <a:pt x="3890" y="20479"/>
                    <a:pt x="3960" y="20457"/>
                    <a:pt x="3983" y="20420"/>
                  </a:cubicBezTo>
                  <a:cubicBezTo>
                    <a:pt x="4076" y="20263"/>
                    <a:pt x="4230" y="20139"/>
                    <a:pt x="4417" y="20053"/>
                  </a:cubicBezTo>
                  <a:cubicBezTo>
                    <a:pt x="4650" y="19950"/>
                    <a:pt x="4917" y="19918"/>
                    <a:pt x="5197" y="19869"/>
                  </a:cubicBezTo>
                  <a:cubicBezTo>
                    <a:pt x="5348" y="19842"/>
                    <a:pt x="5536" y="19810"/>
                    <a:pt x="5710" y="19756"/>
                  </a:cubicBezTo>
                  <a:cubicBezTo>
                    <a:pt x="5792" y="19735"/>
                    <a:pt x="5910" y="19687"/>
                    <a:pt x="6039" y="19639"/>
                  </a:cubicBezTo>
                  <a:cubicBezTo>
                    <a:pt x="6143" y="19595"/>
                    <a:pt x="6304" y="19590"/>
                    <a:pt x="6432" y="19633"/>
                  </a:cubicBezTo>
                  <a:cubicBezTo>
                    <a:pt x="6630" y="19698"/>
                    <a:pt x="6842" y="19752"/>
                    <a:pt x="7052" y="19800"/>
                  </a:cubicBezTo>
                  <a:cubicBezTo>
                    <a:pt x="7215" y="19838"/>
                    <a:pt x="7320" y="19913"/>
                    <a:pt x="7343" y="19994"/>
                  </a:cubicBezTo>
                  <a:cubicBezTo>
                    <a:pt x="7355" y="20015"/>
                    <a:pt x="7353" y="20031"/>
                    <a:pt x="7365" y="20053"/>
                  </a:cubicBezTo>
                  <a:cubicBezTo>
                    <a:pt x="7377" y="20107"/>
                    <a:pt x="7402" y="20156"/>
                    <a:pt x="7402" y="20204"/>
                  </a:cubicBezTo>
                  <a:cubicBezTo>
                    <a:pt x="7413" y="20274"/>
                    <a:pt x="7400" y="20334"/>
                    <a:pt x="7365" y="20393"/>
                  </a:cubicBezTo>
                  <a:cubicBezTo>
                    <a:pt x="7295" y="20511"/>
                    <a:pt x="7122" y="20630"/>
                    <a:pt x="6866" y="20743"/>
                  </a:cubicBezTo>
                  <a:cubicBezTo>
                    <a:pt x="6831" y="20759"/>
                    <a:pt x="6808" y="20780"/>
                    <a:pt x="6808" y="20802"/>
                  </a:cubicBezTo>
                  <a:cubicBezTo>
                    <a:pt x="6808" y="20829"/>
                    <a:pt x="6830" y="20851"/>
                    <a:pt x="6877" y="20873"/>
                  </a:cubicBezTo>
                  <a:cubicBezTo>
                    <a:pt x="6923" y="20894"/>
                    <a:pt x="6993" y="20910"/>
                    <a:pt x="7063" y="20910"/>
                  </a:cubicBezTo>
                  <a:cubicBezTo>
                    <a:pt x="7109" y="20910"/>
                    <a:pt x="7155" y="20904"/>
                    <a:pt x="7190" y="20893"/>
                  </a:cubicBezTo>
                  <a:cubicBezTo>
                    <a:pt x="7563" y="20780"/>
                    <a:pt x="7823" y="20646"/>
                    <a:pt x="7963" y="20501"/>
                  </a:cubicBezTo>
                  <a:cubicBezTo>
                    <a:pt x="8033" y="20420"/>
                    <a:pt x="8079" y="20328"/>
                    <a:pt x="8090" y="20231"/>
                  </a:cubicBezTo>
                  <a:cubicBezTo>
                    <a:pt x="8090" y="20220"/>
                    <a:pt x="8090" y="20198"/>
                    <a:pt x="8101" y="20160"/>
                  </a:cubicBezTo>
                  <a:cubicBezTo>
                    <a:pt x="8113" y="20090"/>
                    <a:pt x="8252" y="20037"/>
                    <a:pt x="8404" y="20048"/>
                  </a:cubicBezTo>
                  <a:cubicBezTo>
                    <a:pt x="8765" y="20075"/>
                    <a:pt x="9185" y="20101"/>
                    <a:pt x="9512" y="20107"/>
                  </a:cubicBezTo>
                  <a:cubicBezTo>
                    <a:pt x="9617" y="20107"/>
                    <a:pt x="9700" y="20144"/>
                    <a:pt x="9723" y="20192"/>
                  </a:cubicBezTo>
                  <a:cubicBezTo>
                    <a:pt x="9747" y="20252"/>
                    <a:pt x="9746" y="20307"/>
                    <a:pt x="9734" y="20366"/>
                  </a:cubicBezTo>
                  <a:cubicBezTo>
                    <a:pt x="9722" y="20420"/>
                    <a:pt x="9676" y="20484"/>
                    <a:pt x="9617" y="20559"/>
                  </a:cubicBezTo>
                  <a:cubicBezTo>
                    <a:pt x="9606" y="20576"/>
                    <a:pt x="9593" y="20592"/>
                    <a:pt x="9581" y="20608"/>
                  </a:cubicBezTo>
                  <a:cubicBezTo>
                    <a:pt x="9534" y="20668"/>
                    <a:pt x="9489" y="20732"/>
                    <a:pt x="9443" y="20802"/>
                  </a:cubicBezTo>
                  <a:cubicBezTo>
                    <a:pt x="9384" y="20899"/>
                    <a:pt x="9372" y="20990"/>
                    <a:pt x="9395" y="21076"/>
                  </a:cubicBezTo>
                  <a:cubicBezTo>
                    <a:pt x="9418" y="21163"/>
                    <a:pt x="9466" y="21249"/>
                    <a:pt x="9559" y="21336"/>
                  </a:cubicBezTo>
                  <a:cubicBezTo>
                    <a:pt x="9641" y="21411"/>
                    <a:pt x="9747" y="21486"/>
                    <a:pt x="9887" y="21561"/>
                  </a:cubicBezTo>
                  <a:cubicBezTo>
                    <a:pt x="9934" y="21583"/>
                    <a:pt x="10002" y="21600"/>
                    <a:pt x="10084" y="21600"/>
                  </a:cubicBezTo>
                  <a:cubicBezTo>
                    <a:pt x="10131" y="21600"/>
                    <a:pt x="10165" y="21594"/>
                    <a:pt x="10212" y="21588"/>
                  </a:cubicBezTo>
                  <a:cubicBezTo>
                    <a:pt x="10270" y="21577"/>
                    <a:pt x="10317" y="21556"/>
                    <a:pt x="10328" y="21529"/>
                  </a:cubicBezTo>
                  <a:cubicBezTo>
                    <a:pt x="10340" y="21508"/>
                    <a:pt x="10341" y="21487"/>
                    <a:pt x="10317" y="21465"/>
                  </a:cubicBezTo>
                  <a:cubicBezTo>
                    <a:pt x="10142" y="21325"/>
                    <a:pt x="10050" y="21190"/>
                    <a:pt x="10062" y="21066"/>
                  </a:cubicBezTo>
                  <a:cubicBezTo>
                    <a:pt x="10062" y="21007"/>
                    <a:pt x="10096" y="20947"/>
                    <a:pt x="10142" y="20883"/>
                  </a:cubicBezTo>
                  <a:cubicBezTo>
                    <a:pt x="10177" y="20834"/>
                    <a:pt x="10234" y="20786"/>
                    <a:pt x="10281" y="20738"/>
                  </a:cubicBezTo>
                  <a:cubicBezTo>
                    <a:pt x="10304" y="20722"/>
                    <a:pt x="10316" y="20706"/>
                    <a:pt x="10339" y="20684"/>
                  </a:cubicBezTo>
                  <a:cubicBezTo>
                    <a:pt x="10432" y="20592"/>
                    <a:pt x="10494" y="20510"/>
                    <a:pt x="10529" y="20435"/>
                  </a:cubicBezTo>
                  <a:cubicBezTo>
                    <a:pt x="10540" y="20403"/>
                    <a:pt x="10550" y="20334"/>
                    <a:pt x="10551" y="20253"/>
                  </a:cubicBezTo>
                  <a:cubicBezTo>
                    <a:pt x="10551" y="20156"/>
                    <a:pt x="10702" y="20070"/>
                    <a:pt x="10900" y="20043"/>
                  </a:cubicBezTo>
                  <a:cubicBezTo>
                    <a:pt x="11157" y="20010"/>
                    <a:pt x="11412" y="19972"/>
                    <a:pt x="11564" y="19945"/>
                  </a:cubicBezTo>
                  <a:cubicBezTo>
                    <a:pt x="11587" y="19940"/>
                    <a:pt x="11613" y="19940"/>
                    <a:pt x="11637" y="19940"/>
                  </a:cubicBezTo>
                  <a:cubicBezTo>
                    <a:pt x="11742" y="19940"/>
                    <a:pt x="11833" y="19977"/>
                    <a:pt x="11844" y="20026"/>
                  </a:cubicBezTo>
                  <a:cubicBezTo>
                    <a:pt x="11856" y="20069"/>
                    <a:pt x="11869" y="20107"/>
                    <a:pt x="11881" y="20128"/>
                  </a:cubicBezTo>
                  <a:cubicBezTo>
                    <a:pt x="11916" y="20225"/>
                    <a:pt x="11984" y="20317"/>
                    <a:pt x="12078" y="20393"/>
                  </a:cubicBezTo>
                  <a:cubicBezTo>
                    <a:pt x="12171" y="20468"/>
                    <a:pt x="12301" y="20539"/>
                    <a:pt x="12453" y="20603"/>
                  </a:cubicBezTo>
                  <a:cubicBezTo>
                    <a:pt x="12581" y="20657"/>
                    <a:pt x="12744" y="20705"/>
                    <a:pt x="12930" y="20748"/>
                  </a:cubicBezTo>
                  <a:cubicBezTo>
                    <a:pt x="12965" y="20753"/>
                    <a:pt x="13001" y="20758"/>
                    <a:pt x="13036" y="20758"/>
                  </a:cubicBezTo>
                  <a:cubicBezTo>
                    <a:pt x="13118" y="20758"/>
                    <a:pt x="13197" y="20743"/>
                    <a:pt x="13244" y="20716"/>
                  </a:cubicBezTo>
                  <a:cubicBezTo>
                    <a:pt x="13291" y="20695"/>
                    <a:pt x="13302" y="20667"/>
                    <a:pt x="13302" y="20640"/>
                  </a:cubicBezTo>
                  <a:cubicBezTo>
                    <a:pt x="13302" y="20619"/>
                    <a:pt x="13280" y="20597"/>
                    <a:pt x="13233" y="20586"/>
                  </a:cubicBezTo>
                  <a:cubicBezTo>
                    <a:pt x="12953" y="20489"/>
                    <a:pt x="12754" y="20376"/>
                    <a:pt x="12661" y="20268"/>
                  </a:cubicBezTo>
                  <a:cubicBezTo>
                    <a:pt x="12614" y="20214"/>
                    <a:pt x="12592" y="20149"/>
                    <a:pt x="12581" y="20085"/>
                  </a:cubicBezTo>
                  <a:cubicBezTo>
                    <a:pt x="12569" y="20031"/>
                    <a:pt x="12581" y="19977"/>
                    <a:pt x="12581" y="19923"/>
                  </a:cubicBezTo>
                  <a:lnTo>
                    <a:pt x="12581" y="19864"/>
                  </a:lnTo>
                  <a:cubicBezTo>
                    <a:pt x="12581" y="19853"/>
                    <a:pt x="12580" y="19843"/>
                    <a:pt x="12591" y="19832"/>
                  </a:cubicBezTo>
                  <a:cubicBezTo>
                    <a:pt x="12626" y="19757"/>
                    <a:pt x="12720" y="19687"/>
                    <a:pt x="12872" y="19639"/>
                  </a:cubicBezTo>
                  <a:cubicBezTo>
                    <a:pt x="13035" y="19590"/>
                    <a:pt x="13187" y="19531"/>
                    <a:pt x="13339" y="19477"/>
                  </a:cubicBezTo>
                  <a:cubicBezTo>
                    <a:pt x="13385" y="19461"/>
                    <a:pt x="13444" y="19450"/>
                    <a:pt x="13503" y="19450"/>
                  </a:cubicBezTo>
                  <a:cubicBezTo>
                    <a:pt x="13584" y="19450"/>
                    <a:pt x="13663" y="19471"/>
                    <a:pt x="13721" y="19504"/>
                  </a:cubicBezTo>
                  <a:cubicBezTo>
                    <a:pt x="13768" y="19536"/>
                    <a:pt x="13816" y="19563"/>
                    <a:pt x="13874" y="19590"/>
                  </a:cubicBezTo>
                  <a:cubicBezTo>
                    <a:pt x="14026" y="19670"/>
                    <a:pt x="14201" y="19734"/>
                    <a:pt x="14399" y="19788"/>
                  </a:cubicBezTo>
                  <a:cubicBezTo>
                    <a:pt x="14597" y="19842"/>
                    <a:pt x="14796" y="19876"/>
                    <a:pt x="14971" y="19903"/>
                  </a:cubicBezTo>
                  <a:lnTo>
                    <a:pt x="15062" y="19913"/>
                  </a:lnTo>
                  <a:cubicBezTo>
                    <a:pt x="15202" y="19934"/>
                    <a:pt x="15331" y="19955"/>
                    <a:pt x="15460" y="19977"/>
                  </a:cubicBezTo>
                  <a:cubicBezTo>
                    <a:pt x="15611" y="20009"/>
                    <a:pt x="15729" y="20042"/>
                    <a:pt x="15846" y="20085"/>
                  </a:cubicBezTo>
                  <a:cubicBezTo>
                    <a:pt x="16056" y="20171"/>
                    <a:pt x="16218" y="20290"/>
                    <a:pt x="16334" y="20452"/>
                  </a:cubicBezTo>
                  <a:cubicBezTo>
                    <a:pt x="16358" y="20489"/>
                    <a:pt x="16439" y="20511"/>
                    <a:pt x="16520" y="20511"/>
                  </a:cubicBezTo>
                  <a:cubicBezTo>
                    <a:pt x="16544" y="20511"/>
                    <a:pt x="16570" y="20511"/>
                    <a:pt x="16593" y="20506"/>
                  </a:cubicBezTo>
                  <a:cubicBezTo>
                    <a:pt x="16722" y="20489"/>
                    <a:pt x="16802" y="20436"/>
                    <a:pt x="16779" y="20388"/>
                  </a:cubicBezTo>
                  <a:cubicBezTo>
                    <a:pt x="16721" y="20178"/>
                    <a:pt x="16579" y="20020"/>
                    <a:pt x="16334" y="19891"/>
                  </a:cubicBezTo>
                  <a:cubicBezTo>
                    <a:pt x="16206" y="19821"/>
                    <a:pt x="16044" y="19756"/>
                    <a:pt x="15846" y="19702"/>
                  </a:cubicBezTo>
                  <a:cubicBezTo>
                    <a:pt x="15694" y="19659"/>
                    <a:pt x="15530" y="19627"/>
                    <a:pt x="15391" y="19595"/>
                  </a:cubicBezTo>
                  <a:lnTo>
                    <a:pt x="15310" y="19580"/>
                  </a:lnTo>
                  <a:cubicBezTo>
                    <a:pt x="15124" y="19536"/>
                    <a:pt x="14993" y="19504"/>
                    <a:pt x="14888" y="19472"/>
                  </a:cubicBezTo>
                  <a:cubicBezTo>
                    <a:pt x="14783" y="19434"/>
                    <a:pt x="14692" y="19396"/>
                    <a:pt x="14611" y="19347"/>
                  </a:cubicBezTo>
                  <a:cubicBezTo>
                    <a:pt x="14517" y="19293"/>
                    <a:pt x="14434" y="19228"/>
                    <a:pt x="14341" y="19137"/>
                  </a:cubicBezTo>
                  <a:cubicBezTo>
                    <a:pt x="14294" y="19088"/>
                    <a:pt x="14307" y="19030"/>
                    <a:pt x="14388" y="18992"/>
                  </a:cubicBezTo>
                  <a:cubicBezTo>
                    <a:pt x="14517" y="18917"/>
                    <a:pt x="14751" y="18776"/>
                    <a:pt x="14960" y="18647"/>
                  </a:cubicBezTo>
                  <a:cubicBezTo>
                    <a:pt x="15054" y="18588"/>
                    <a:pt x="15238" y="18582"/>
                    <a:pt x="15343" y="18642"/>
                  </a:cubicBezTo>
                  <a:cubicBezTo>
                    <a:pt x="15401" y="18674"/>
                    <a:pt x="15448" y="18695"/>
                    <a:pt x="15460" y="18701"/>
                  </a:cubicBezTo>
                  <a:cubicBezTo>
                    <a:pt x="15600" y="18771"/>
                    <a:pt x="15774" y="18824"/>
                    <a:pt x="15937" y="18867"/>
                  </a:cubicBezTo>
                  <a:cubicBezTo>
                    <a:pt x="16240" y="18937"/>
                    <a:pt x="16591" y="18975"/>
                    <a:pt x="17034" y="18975"/>
                  </a:cubicBezTo>
                  <a:cubicBezTo>
                    <a:pt x="17139" y="18975"/>
                    <a:pt x="17234" y="18933"/>
                    <a:pt x="17246" y="18884"/>
                  </a:cubicBezTo>
                  <a:cubicBezTo>
                    <a:pt x="17257" y="18836"/>
                    <a:pt x="17186" y="18792"/>
                    <a:pt x="17093" y="18787"/>
                  </a:cubicBezTo>
                  <a:cubicBezTo>
                    <a:pt x="16743" y="18760"/>
                    <a:pt x="16453" y="18712"/>
                    <a:pt x="16254" y="18642"/>
                  </a:cubicBezTo>
                  <a:cubicBezTo>
                    <a:pt x="16149" y="18604"/>
                    <a:pt x="16056" y="18561"/>
                    <a:pt x="15963" y="18507"/>
                  </a:cubicBezTo>
                  <a:cubicBezTo>
                    <a:pt x="15881" y="18453"/>
                    <a:pt x="15799" y="18388"/>
                    <a:pt x="15729" y="18324"/>
                  </a:cubicBezTo>
                  <a:cubicBezTo>
                    <a:pt x="15648" y="18237"/>
                    <a:pt x="15647" y="18135"/>
                    <a:pt x="15740" y="18054"/>
                  </a:cubicBezTo>
                  <a:cubicBezTo>
                    <a:pt x="15845" y="17963"/>
                    <a:pt x="15951" y="17866"/>
                    <a:pt x="16021" y="17807"/>
                  </a:cubicBezTo>
                  <a:cubicBezTo>
                    <a:pt x="16103" y="17726"/>
                    <a:pt x="16325" y="17704"/>
                    <a:pt x="16477" y="17763"/>
                  </a:cubicBezTo>
                  <a:cubicBezTo>
                    <a:pt x="16512" y="17779"/>
                    <a:pt x="16545" y="17789"/>
                    <a:pt x="16557" y="17795"/>
                  </a:cubicBezTo>
                  <a:cubicBezTo>
                    <a:pt x="16720" y="17854"/>
                    <a:pt x="16896" y="17904"/>
                    <a:pt x="17071" y="17936"/>
                  </a:cubicBezTo>
                  <a:cubicBezTo>
                    <a:pt x="17316" y="17979"/>
                    <a:pt x="17573" y="18000"/>
                    <a:pt x="17876" y="18000"/>
                  </a:cubicBezTo>
                  <a:cubicBezTo>
                    <a:pt x="17969" y="18000"/>
                    <a:pt x="18074" y="18001"/>
                    <a:pt x="18179" y="17995"/>
                  </a:cubicBezTo>
                  <a:cubicBezTo>
                    <a:pt x="18284" y="17990"/>
                    <a:pt x="18375" y="17946"/>
                    <a:pt x="18375" y="17893"/>
                  </a:cubicBezTo>
                  <a:cubicBezTo>
                    <a:pt x="18375" y="17844"/>
                    <a:pt x="18305" y="17807"/>
                    <a:pt x="18200" y="17802"/>
                  </a:cubicBezTo>
                  <a:cubicBezTo>
                    <a:pt x="17839" y="17785"/>
                    <a:pt x="17547" y="17746"/>
                    <a:pt x="17326" y="17687"/>
                  </a:cubicBezTo>
                  <a:cubicBezTo>
                    <a:pt x="17209" y="17655"/>
                    <a:pt x="17106" y="17618"/>
                    <a:pt x="17012" y="17569"/>
                  </a:cubicBezTo>
                  <a:cubicBezTo>
                    <a:pt x="16931" y="17521"/>
                    <a:pt x="16847" y="17467"/>
                    <a:pt x="16754" y="17413"/>
                  </a:cubicBezTo>
                  <a:cubicBezTo>
                    <a:pt x="16754" y="17413"/>
                    <a:pt x="16707" y="17381"/>
                    <a:pt x="16695" y="17371"/>
                  </a:cubicBezTo>
                  <a:cubicBezTo>
                    <a:pt x="16602" y="17311"/>
                    <a:pt x="16593" y="17235"/>
                    <a:pt x="16652" y="17165"/>
                  </a:cubicBezTo>
                  <a:cubicBezTo>
                    <a:pt x="16780" y="17020"/>
                    <a:pt x="16896" y="16868"/>
                    <a:pt x="17012" y="16717"/>
                  </a:cubicBezTo>
                  <a:cubicBezTo>
                    <a:pt x="17047" y="16680"/>
                    <a:pt x="17116" y="16648"/>
                    <a:pt x="17209" y="16648"/>
                  </a:cubicBezTo>
                  <a:cubicBezTo>
                    <a:pt x="17221" y="16648"/>
                    <a:pt x="17245" y="16648"/>
                    <a:pt x="17257" y="16648"/>
                  </a:cubicBezTo>
                  <a:cubicBezTo>
                    <a:pt x="17385" y="16659"/>
                    <a:pt x="17490" y="16675"/>
                    <a:pt x="17606" y="16707"/>
                  </a:cubicBezTo>
                  <a:cubicBezTo>
                    <a:pt x="17723" y="16740"/>
                    <a:pt x="17851" y="16782"/>
                    <a:pt x="17967" y="16825"/>
                  </a:cubicBezTo>
                  <a:lnTo>
                    <a:pt x="18004" y="16837"/>
                  </a:lnTo>
                  <a:cubicBezTo>
                    <a:pt x="18120" y="16880"/>
                    <a:pt x="18260" y="16933"/>
                    <a:pt x="18412" y="16977"/>
                  </a:cubicBezTo>
                  <a:cubicBezTo>
                    <a:pt x="18587" y="17025"/>
                    <a:pt x="18772" y="17063"/>
                    <a:pt x="18959" y="17079"/>
                  </a:cubicBezTo>
                  <a:cubicBezTo>
                    <a:pt x="19099" y="17095"/>
                    <a:pt x="19252" y="17101"/>
                    <a:pt x="19403" y="17101"/>
                  </a:cubicBezTo>
                  <a:cubicBezTo>
                    <a:pt x="19601" y="17101"/>
                    <a:pt x="19810" y="17089"/>
                    <a:pt x="20067" y="17062"/>
                  </a:cubicBezTo>
                  <a:cubicBezTo>
                    <a:pt x="20171" y="17052"/>
                    <a:pt x="20242" y="17004"/>
                    <a:pt x="20231" y="16950"/>
                  </a:cubicBezTo>
                  <a:cubicBezTo>
                    <a:pt x="20219" y="16907"/>
                    <a:pt x="20138" y="16874"/>
                    <a:pt x="20045" y="16874"/>
                  </a:cubicBezTo>
                  <a:lnTo>
                    <a:pt x="20034" y="16874"/>
                  </a:lnTo>
                  <a:cubicBezTo>
                    <a:pt x="19975" y="16874"/>
                    <a:pt x="19917" y="16874"/>
                    <a:pt x="19859" y="16874"/>
                  </a:cubicBezTo>
                  <a:cubicBezTo>
                    <a:pt x="19579" y="16874"/>
                    <a:pt x="19332" y="16858"/>
                    <a:pt x="19134" y="16820"/>
                  </a:cubicBezTo>
                  <a:cubicBezTo>
                    <a:pt x="19005" y="16798"/>
                    <a:pt x="18889" y="16767"/>
                    <a:pt x="18784" y="16724"/>
                  </a:cubicBezTo>
                  <a:cubicBezTo>
                    <a:pt x="18679" y="16686"/>
                    <a:pt x="18586" y="16631"/>
                    <a:pt x="18481" y="16583"/>
                  </a:cubicBezTo>
                  <a:lnTo>
                    <a:pt x="18459" y="16573"/>
                  </a:lnTo>
                  <a:cubicBezTo>
                    <a:pt x="18343" y="16513"/>
                    <a:pt x="18214" y="16448"/>
                    <a:pt x="18051" y="16394"/>
                  </a:cubicBezTo>
                  <a:cubicBezTo>
                    <a:pt x="17911" y="16346"/>
                    <a:pt x="17759" y="16309"/>
                    <a:pt x="17595" y="16276"/>
                  </a:cubicBezTo>
                  <a:cubicBezTo>
                    <a:pt x="17456" y="16249"/>
                    <a:pt x="17374" y="16174"/>
                    <a:pt x="17421" y="16109"/>
                  </a:cubicBezTo>
                  <a:cubicBezTo>
                    <a:pt x="17479" y="16007"/>
                    <a:pt x="17549" y="15899"/>
                    <a:pt x="17595" y="15791"/>
                  </a:cubicBezTo>
                  <a:cubicBezTo>
                    <a:pt x="17630" y="15727"/>
                    <a:pt x="17736" y="15684"/>
                    <a:pt x="17876" y="15673"/>
                  </a:cubicBezTo>
                  <a:lnTo>
                    <a:pt x="17887" y="15673"/>
                  </a:lnTo>
                  <a:cubicBezTo>
                    <a:pt x="18050" y="15663"/>
                    <a:pt x="18203" y="15652"/>
                    <a:pt x="18343" y="15652"/>
                  </a:cubicBezTo>
                  <a:lnTo>
                    <a:pt x="18364" y="15652"/>
                  </a:lnTo>
                  <a:cubicBezTo>
                    <a:pt x="18504" y="15652"/>
                    <a:pt x="18623" y="15662"/>
                    <a:pt x="18751" y="15678"/>
                  </a:cubicBezTo>
                  <a:cubicBezTo>
                    <a:pt x="18996" y="15711"/>
                    <a:pt x="19252" y="15786"/>
                    <a:pt x="19520" y="15899"/>
                  </a:cubicBezTo>
                  <a:cubicBezTo>
                    <a:pt x="19555" y="15915"/>
                    <a:pt x="19601" y="15921"/>
                    <a:pt x="19647" y="15921"/>
                  </a:cubicBezTo>
                  <a:cubicBezTo>
                    <a:pt x="19694" y="15921"/>
                    <a:pt x="19739" y="15910"/>
                    <a:pt x="19786" y="15894"/>
                  </a:cubicBezTo>
                  <a:cubicBezTo>
                    <a:pt x="19868" y="15856"/>
                    <a:pt x="19881" y="15802"/>
                    <a:pt x="19811" y="15759"/>
                  </a:cubicBezTo>
                  <a:cubicBezTo>
                    <a:pt x="19531" y="15598"/>
                    <a:pt x="19273" y="15494"/>
                    <a:pt x="18969" y="15424"/>
                  </a:cubicBezTo>
                  <a:cubicBezTo>
                    <a:pt x="18795" y="15387"/>
                    <a:pt x="18599" y="15354"/>
                    <a:pt x="18401" y="15343"/>
                  </a:cubicBezTo>
                  <a:cubicBezTo>
                    <a:pt x="18343" y="15338"/>
                    <a:pt x="18225" y="15333"/>
                    <a:pt x="18073" y="15333"/>
                  </a:cubicBezTo>
                  <a:cubicBezTo>
                    <a:pt x="18015" y="15333"/>
                    <a:pt x="17955" y="15318"/>
                    <a:pt x="17920" y="15296"/>
                  </a:cubicBezTo>
                  <a:cubicBezTo>
                    <a:pt x="17885" y="15275"/>
                    <a:pt x="17876" y="15247"/>
                    <a:pt x="17876" y="15221"/>
                  </a:cubicBezTo>
                  <a:cubicBezTo>
                    <a:pt x="17911" y="15134"/>
                    <a:pt x="17967" y="14988"/>
                    <a:pt x="18026" y="14848"/>
                  </a:cubicBezTo>
                  <a:cubicBezTo>
                    <a:pt x="18061" y="14762"/>
                    <a:pt x="18270" y="14708"/>
                    <a:pt x="18445" y="14746"/>
                  </a:cubicBezTo>
                  <a:cubicBezTo>
                    <a:pt x="18491" y="14756"/>
                    <a:pt x="18517" y="14763"/>
                    <a:pt x="18529" y="14763"/>
                  </a:cubicBezTo>
                  <a:cubicBezTo>
                    <a:pt x="18715" y="14795"/>
                    <a:pt x="18925" y="14811"/>
                    <a:pt x="19112" y="14816"/>
                  </a:cubicBezTo>
                  <a:cubicBezTo>
                    <a:pt x="19123" y="14816"/>
                    <a:pt x="19147" y="14816"/>
                    <a:pt x="19159" y="14816"/>
                  </a:cubicBezTo>
                  <a:cubicBezTo>
                    <a:pt x="19486" y="14816"/>
                    <a:pt x="19810" y="14778"/>
                    <a:pt x="20183" y="14697"/>
                  </a:cubicBezTo>
                  <a:cubicBezTo>
                    <a:pt x="20288" y="14675"/>
                    <a:pt x="20335" y="14622"/>
                    <a:pt x="20289" y="14574"/>
                  </a:cubicBezTo>
                  <a:cubicBezTo>
                    <a:pt x="20266" y="14536"/>
                    <a:pt x="20185" y="14515"/>
                    <a:pt x="20103" y="14515"/>
                  </a:cubicBezTo>
                  <a:cubicBezTo>
                    <a:pt x="20091" y="14515"/>
                    <a:pt x="20067" y="14515"/>
                    <a:pt x="20056" y="14520"/>
                  </a:cubicBezTo>
                  <a:cubicBezTo>
                    <a:pt x="19822" y="14547"/>
                    <a:pt x="19623" y="14562"/>
                    <a:pt x="19436" y="14562"/>
                  </a:cubicBezTo>
                  <a:cubicBezTo>
                    <a:pt x="19331" y="14562"/>
                    <a:pt x="19241" y="14557"/>
                    <a:pt x="19159" y="14552"/>
                  </a:cubicBezTo>
                  <a:cubicBezTo>
                    <a:pt x="19031" y="14541"/>
                    <a:pt x="18901" y="14520"/>
                    <a:pt x="18773" y="14488"/>
                  </a:cubicBezTo>
                  <a:cubicBezTo>
                    <a:pt x="18656" y="14456"/>
                    <a:pt x="18539" y="14418"/>
                    <a:pt x="18423" y="14380"/>
                  </a:cubicBezTo>
                  <a:lnTo>
                    <a:pt x="18401" y="14374"/>
                  </a:lnTo>
                  <a:cubicBezTo>
                    <a:pt x="18366" y="14363"/>
                    <a:pt x="18330" y="14352"/>
                    <a:pt x="18295" y="14342"/>
                  </a:cubicBezTo>
                  <a:cubicBezTo>
                    <a:pt x="18202" y="14309"/>
                    <a:pt x="18141" y="14261"/>
                    <a:pt x="18153" y="14207"/>
                  </a:cubicBezTo>
                  <a:cubicBezTo>
                    <a:pt x="18165" y="14148"/>
                    <a:pt x="18179" y="14089"/>
                    <a:pt x="18179" y="14035"/>
                  </a:cubicBezTo>
                  <a:cubicBezTo>
                    <a:pt x="18190" y="13987"/>
                    <a:pt x="18270" y="13943"/>
                    <a:pt x="18386" y="13943"/>
                  </a:cubicBezTo>
                  <a:cubicBezTo>
                    <a:pt x="18386" y="13943"/>
                    <a:pt x="18459" y="13943"/>
                    <a:pt x="18459" y="13943"/>
                  </a:cubicBezTo>
                  <a:cubicBezTo>
                    <a:pt x="18669" y="13943"/>
                    <a:pt x="18888" y="13928"/>
                    <a:pt x="19086" y="13895"/>
                  </a:cubicBezTo>
                  <a:cubicBezTo>
                    <a:pt x="19296" y="13863"/>
                    <a:pt x="19472" y="13813"/>
                    <a:pt x="19600" y="13781"/>
                  </a:cubicBezTo>
                  <a:lnTo>
                    <a:pt x="19626" y="13776"/>
                  </a:lnTo>
                  <a:cubicBezTo>
                    <a:pt x="19754" y="13744"/>
                    <a:pt x="19881" y="13712"/>
                    <a:pt x="19997" y="13685"/>
                  </a:cubicBezTo>
                  <a:cubicBezTo>
                    <a:pt x="20126" y="13658"/>
                    <a:pt x="20266" y="13641"/>
                    <a:pt x="20395" y="13641"/>
                  </a:cubicBezTo>
                  <a:cubicBezTo>
                    <a:pt x="20430" y="13641"/>
                    <a:pt x="20465" y="13641"/>
                    <a:pt x="20500" y="13641"/>
                  </a:cubicBezTo>
                  <a:cubicBezTo>
                    <a:pt x="20722" y="13641"/>
                    <a:pt x="20989" y="13668"/>
                    <a:pt x="21280" y="13717"/>
                  </a:cubicBezTo>
                  <a:cubicBezTo>
                    <a:pt x="21303" y="13722"/>
                    <a:pt x="21326" y="13722"/>
                    <a:pt x="21349" y="13722"/>
                  </a:cubicBezTo>
                  <a:cubicBezTo>
                    <a:pt x="21419" y="13722"/>
                    <a:pt x="21489" y="13700"/>
                    <a:pt x="21524" y="13668"/>
                  </a:cubicBezTo>
                  <a:cubicBezTo>
                    <a:pt x="21571" y="13620"/>
                    <a:pt x="21537" y="13560"/>
                    <a:pt x="21444" y="13533"/>
                  </a:cubicBezTo>
                  <a:cubicBezTo>
                    <a:pt x="21059" y="13431"/>
                    <a:pt x="20733" y="13378"/>
                    <a:pt x="20395" y="13362"/>
                  </a:cubicBezTo>
                  <a:cubicBezTo>
                    <a:pt x="20348" y="13362"/>
                    <a:pt x="20299" y="13357"/>
                    <a:pt x="20252" y="13357"/>
                  </a:cubicBezTo>
                  <a:cubicBezTo>
                    <a:pt x="20101" y="13357"/>
                    <a:pt x="19952" y="13367"/>
                    <a:pt x="19800" y="13384"/>
                  </a:cubicBezTo>
                  <a:cubicBezTo>
                    <a:pt x="19626" y="13405"/>
                    <a:pt x="19459" y="13431"/>
                    <a:pt x="19319" y="13458"/>
                  </a:cubicBezTo>
                  <a:lnTo>
                    <a:pt x="19276" y="13464"/>
                  </a:lnTo>
                  <a:cubicBezTo>
                    <a:pt x="19136" y="13491"/>
                    <a:pt x="18993" y="13513"/>
                    <a:pt x="18853" y="13523"/>
                  </a:cubicBezTo>
                  <a:cubicBezTo>
                    <a:pt x="18771" y="13529"/>
                    <a:pt x="18704" y="13533"/>
                    <a:pt x="18634" y="13533"/>
                  </a:cubicBezTo>
                  <a:cubicBezTo>
                    <a:pt x="18588" y="13533"/>
                    <a:pt x="18539" y="13534"/>
                    <a:pt x="18492" y="13528"/>
                  </a:cubicBezTo>
                  <a:lnTo>
                    <a:pt x="18481" y="13528"/>
                  </a:lnTo>
                  <a:cubicBezTo>
                    <a:pt x="18330" y="13518"/>
                    <a:pt x="18223" y="13459"/>
                    <a:pt x="18211" y="13384"/>
                  </a:cubicBezTo>
                  <a:cubicBezTo>
                    <a:pt x="18211" y="13211"/>
                    <a:pt x="18203" y="13044"/>
                    <a:pt x="18168" y="12877"/>
                  </a:cubicBezTo>
                  <a:cubicBezTo>
                    <a:pt x="18168" y="12839"/>
                    <a:pt x="18190" y="12806"/>
                    <a:pt x="18237" y="12779"/>
                  </a:cubicBezTo>
                  <a:cubicBezTo>
                    <a:pt x="18400" y="12704"/>
                    <a:pt x="18539" y="12769"/>
                    <a:pt x="19017" y="12796"/>
                  </a:cubicBezTo>
                  <a:cubicBezTo>
                    <a:pt x="19215" y="12807"/>
                    <a:pt x="19424" y="12800"/>
                    <a:pt x="19611" y="12784"/>
                  </a:cubicBezTo>
                  <a:cubicBezTo>
                    <a:pt x="19937" y="12752"/>
                    <a:pt x="20252" y="12678"/>
                    <a:pt x="20602" y="12549"/>
                  </a:cubicBezTo>
                  <a:cubicBezTo>
                    <a:pt x="20684" y="12516"/>
                    <a:pt x="20708" y="12457"/>
                    <a:pt x="20650" y="12414"/>
                  </a:cubicBezTo>
                  <a:cubicBezTo>
                    <a:pt x="20615" y="12387"/>
                    <a:pt x="20544" y="12370"/>
                    <a:pt x="20486" y="12370"/>
                  </a:cubicBezTo>
                  <a:cubicBezTo>
                    <a:pt x="20451" y="12370"/>
                    <a:pt x="20430" y="12375"/>
                    <a:pt x="20395" y="12380"/>
                  </a:cubicBezTo>
                  <a:cubicBezTo>
                    <a:pt x="19462" y="12623"/>
                    <a:pt x="19089" y="12478"/>
                    <a:pt x="18343" y="12360"/>
                  </a:cubicBezTo>
                  <a:cubicBezTo>
                    <a:pt x="18156" y="12333"/>
                    <a:pt x="18028" y="12258"/>
                    <a:pt x="17993" y="12171"/>
                  </a:cubicBezTo>
                  <a:cubicBezTo>
                    <a:pt x="17946" y="12037"/>
                    <a:pt x="17888" y="11907"/>
                    <a:pt x="17818" y="11777"/>
                  </a:cubicBezTo>
                  <a:cubicBezTo>
                    <a:pt x="17783" y="11702"/>
                    <a:pt x="17852" y="11622"/>
                    <a:pt x="18004" y="11579"/>
                  </a:cubicBezTo>
                  <a:cubicBezTo>
                    <a:pt x="18039" y="11568"/>
                    <a:pt x="18074" y="11563"/>
                    <a:pt x="18120" y="11552"/>
                  </a:cubicBezTo>
                  <a:cubicBezTo>
                    <a:pt x="18237" y="11530"/>
                    <a:pt x="18354" y="11514"/>
                    <a:pt x="18470" y="11503"/>
                  </a:cubicBezTo>
                  <a:cubicBezTo>
                    <a:pt x="18529" y="11498"/>
                    <a:pt x="18586" y="11498"/>
                    <a:pt x="18656" y="11498"/>
                  </a:cubicBezTo>
                  <a:cubicBezTo>
                    <a:pt x="18726" y="11498"/>
                    <a:pt x="18806" y="11498"/>
                    <a:pt x="18911" y="11503"/>
                  </a:cubicBezTo>
                  <a:lnTo>
                    <a:pt x="18984" y="11503"/>
                  </a:lnTo>
                  <a:cubicBezTo>
                    <a:pt x="19101" y="11508"/>
                    <a:pt x="19228" y="11508"/>
                    <a:pt x="19356" y="11508"/>
                  </a:cubicBezTo>
                  <a:cubicBezTo>
                    <a:pt x="19391" y="11508"/>
                    <a:pt x="19437" y="11508"/>
                    <a:pt x="19472" y="11508"/>
                  </a:cubicBezTo>
                  <a:cubicBezTo>
                    <a:pt x="19682" y="11503"/>
                    <a:pt x="19881" y="11487"/>
                    <a:pt x="20056" y="11449"/>
                  </a:cubicBezTo>
                  <a:cubicBezTo>
                    <a:pt x="20370" y="11390"/>
                    <a:pt x="20661" y="11292"/>
                    <a:pt x="20941" y="11131"/>
                  </a:cubicBezTo>
                  <a:cubicBezTo>
                    <a:pt x="21011" y="11093"/>
                    <a:pt x="21012" y="11029"/>
                    <a:pt x="20930" y="10991"/>
                  </a:cubicBezTo>
                  <a:cubicBezTo>
                    <a:pt x="20884" y="10970"/>
                    <a:pt x="20836" y="10959"/>
                    <a:pt x="20777" y="10959"/>
                  </a:cubicBezTo>
                  <a:cubicBezTo>
                    <a:pt x="20731" y="10959"/>
                    <a:pt x="20696" y="10963"/>
                    <a:pt x="20661" y="10979"/>
                  </a:cubicBezTo>
                  <a:cubicBezTo>
                    <a:pt x="20392" y="11087"/>
                    <a:pt x="20126" y="11153"/>
                    <a:pt x="19870" y="11180"/>
                  </a:cubicBezTo>
                  <a:cubicBezTo>
                    <a:pt x="19776" y="11190"/>
                    <a:pt x="19694" y="11195"/>
                    <a:pt x="19589" y="11195"/>
                  </a:cubicBezTo>
                  <a:cubicBezTo>
                    <a:pt x="19542" y="11195"/>
                    <a:pt x="19497" y="11195"/>
                    <a:pt x="19451" y="11190"/>
                  </a:cubicBezTo>
                  <a:cubicBezTo>
                    <a:pt x="19322" y="11184"/>
                    <a:pt x="19193" y="11174"/>
                    <a:pt x="19053" y="11158"/>
                  </a:cubicBezTo>
                  <a:lnTo>
                    <a:pt x="18995" y="11153"/>
                  </a:lnTo>
                  <a:cubicBezTo>
                    <a:pt x="18832" y="11137"/>
                    <a:pt x="18644" y="11121"/>
                    <a:pt x="18434" y="11121"/>
                  </a:cubicBezTo>
                  <a:cubicBezTo>
                    <a:pt x="18224" y="11121"/>
                    <a:pt x="18013" y="11136"/>
                    <a:pt x="17803" y="11168"/>
                  </a:cubicBezTo>
                  <a:cubicBezTo>
                    <a:pt x="17768" y="11173"/>
                    <a:pt x="17747" y="11179"/>
                    <a:pt x="17712" y="11185"/>
                  </a:cubicBezTo>
                  <a:cubicBezTo>
                    <a:pt x="17665" y="11190"/>
                    <a:pt x="17617" y="11195"/>
                    <a:pt x="17570" y="11190"/>
                  </a:cubicBezTo>
                  <a:cubicBezTo>
                    <a:pt x="17477" y="11184"/>
                    <a:pt x="17397" y="11147"/>
                    <a:pt x="17362" y="11104"/>
                  </a:cubicBezTo>
                  <a:cubicBezTo>
                    <a:pt x="17316" y="11050"/>
                    <a:pt x="17267" y="11001"/>
                    <a:pt x="17220" y="10947"/>
                  </a:cubicBezTo>
                  <a:cubicBezTo>
                    <a:pt x="17138" y="10856"/>
                    <a:pt x="17058" y="10769"/>
                    <a:pt x="16976" y="10683"/>
                  </a:cubicBezTo>
                  <a:cubicBezTo>
                    <a:pt x="16953" y="10661"/>
                    <a:pt x="16964" y="10635"/>
                    <a:pt x="16987" y="10619"/>
                  </a:cubicBezTo>
                  <a:cubicBezTo>
                    <a:pt x="17010" y="10597"/>
                    <a:pt x="17060" y="10587"/>
                    <a:pt x="17118" y="10582"/>
                  </a:cubicBezTo>
                  <a:cubicBezTo>
                    <a:pt x="17223" y="10577"/>
                    <a:pt x="17313" y="10571"/>
                    <a:pt x="17395" y="10565"/>
                  </a:cubicBezTo>
                  <a:cubicBezTo>
                    <a:pt x="17593" y="10549"/>
                    <a:pt x="17793" y="10517"/>
                    <a:pt x="17956" y="10474"/>
                  </a:cubicBezTo>
                  <a:cubicBezTo>
                    <a:pt x="18318" y="10383"/>
                    <a:pt x="18574" y="10252"/>
                    <a:pt x="18784" y="10139"/>
                  </a:cubicBezTo>
                  <a:cubicBezTo>
                    <a:pt x="18819" y="10118"/>
                    <a:pt x="18831" y="10097"/>
                    <a:pt x="18831" y="10075"/>
                  </a:cubicBezTo>
                  <a:cubicBezTo>
                    <a:pt x="18831" y="10054"/>
                    <a:pt x="18797" y="10032"/>
                    <a:pt x="18762" y="10016"/>
                  </a:cubicBezTo>
                  <a:cubicBezTo>
                    <a:pt x="18727" y="10005"/>
                    <a:pt x="18680" y="9994"/>
                    <a:pt x="18645" y="9994"/>
                  </a:cubicBezTo>
                  <a:cubicBezTo>
                    <a:pt x="18598" y="9994"/>
                    <a:pt x="18553" y="10000"/>
                    <a:pt x="18518" y="10016"/>
                  </a:cubicBezTo>
                  <a:cubicBezTo>
                    <a:pt x="18226" y="10129"/>
                    <a:pt x="17978" y="10199"/>
                    <a:pt x="17745" y="10237"/>
                  </a:cubicBezTo>
                  <a:cubicBezTo>
                    <a:pt x="17617" y="10258"/>
                    <a:pt x="17491" y="10269"/>
                    <a:pt x="17351" y="10269"/>
                  </a:cubicBezTo>
                  <a:lnTo>
                    <a:pt x="17337" y="10269"/>
                  </a:lnTo>
                  <a:cubicBezTo>
                    <a:pt x="17208" y="10269"/>
                    <a:pt x="17071" y="10263"/>
                    <a:pt x="16896" y="10252"/>
                  </a:cubicBezTo>
                  <a:cubicBezTo>
                    <a:pt x="16861" y="10252"/>
                    <a:pt x="16824" y="10247"/>
                    <a:pt x="16801" y="10247"/>
                  </a:cubicBezTo>
                  <a:cubicBezTo>
                    <a:pt x="16673" y="10242"/>
                    <a:pt x="16556" y="10198"/>
                    <a:pt x="16509" y="10144"/>
                  </a:cubicBezTo>
                  <a:cubicBezTo>
                    <a:pt x="16451" y="10080"/>
                    <a:pt x="16369" y="9972"/>
                    <a:pt x="16287" y="9865"/>
                  </a:cubicBezTo>
                  <a:cubicBezTo>
                    <a:pt x="16217" y="9773"/>
                    <a:pt x="16267" y="9675"/>
                    <a:pt x="16418" y="9605"/>
                  </a:cubicBezTo>
                  <a:cubicBezTo>
                    <a:pt x="16535" y="9552"/>
                    <a:pt x="16638" y="9509"/>
                    <a:pt x="16684" y="9488"/>
                  </a:cubicBezTo>
                  <a:cubicBezTo>
                    <a:pt x="16801" y="9434"/>
                    <a:pt x="16907" y="9380"/>
                    <a:pt x="17012" y="9343"/>
                  </a:cubicBezTo>
                  <a:cubicBezTo>
                    <a:pt x="17117" y="9305"/>
                    <a:pt x="17233" y="9272"/>
                    <a:pt x="17373" y="9250"/>
                  </a:cubicBezTo>
                  <a:cubicBezTo>
                    <a:pt x="17571" y="9218"/>
                    <a:pt x="17817" y="9201"/>
                    <a:pt x="18120" y="9201"/>
                  </a:cubicBezTo>
                  <a:cubicBezTo>
                    <a:pt x="18179" y="9201"/>
                    <a:pt x="18226" y="9201"/>
                    <a:pt x="18284" y="9201"/>
                  </a:cubicBezTo>
                  <a:lnTo>
                    <a:pt x="18295" y="9201"/>
                  </a:lnTo>
                  <a:cubicBezTo>
                    <a:pt x="18389" y="9201"/>
                    <a:pt x="18469" y="9175"/>
                    <a:pt x="18492" y="9132"/>
                  </a:cubicBezTo>
                  <a:cubicBezTo>
                    <a:pt x="18504" y="9111"/>
                    <a:pt x="18494" y="9083"/>
                    <a:pt x="18470" y="9067"/>
                  </a:cubicBezTo>
                  <a:cubicBezTo>
                    <a:pt x="18447" y="9045"/>
                    <a:pt x="18401" y="9035"/>
                    <a:pt x="18343" y="9030"/>
                  </a:cubicBezTo>
                  <a:cubicBezTo>
                    <a:pt x="18074" y="9003"/>
                    <a:pt x="17840" y="8986"/>
                    <a:pt x="17595" y="8986"/>
                  </a:cubicBezTo>
                  <a:cubicBezTo>
                    <a:pt x="17479" y="8986"/>
                    <a:pt x="17362" y="8992"/>
                    <a:pt x="17246" y="8998"/>
                  </a:cubicBezTo>
                  <a:cubicBezTo>
                    <a:pt x="17047" y="9014"/>
                    <a:pt x="16860" y="9040"/>
                    <a:pt x="16673" y="9083"/>
                  </a:cubicBezTo>
                  <a:cubicBezTo>
                    <a:pt x="16498" y="9127"/>
                    <a:pt x="16347" y="9175"/>
                    <a:pt x="16207" y="9223"/>
                  </a:cubicBezTo>
                  <a:cubicBezTo>
                    <a:pt x="16195" y="9229"/>
                    <a:pt x="16184" y="9235"/>
                    <a:pt x="16149" y="9240"/>
                  </a:cubicBezTo>
                  <a:cubicBezTo>
                    <a:pt x="16009" y="9278"/>
                    <a:pt x="15835" y="9250"/>
                    <a:pt x="15777" y="9174"/>
                  </a:cubicBezTo>
                  <a:cubicBezTo>
                    <a:pt x="15684" y="9040"/>
                    <a:pt x="15576" y="8901"/>
                    <a:pt x="15529" y="8809"/>
                  </a:cubicBezTo>
                  <a:cubicBezTo>
                    <a:pt x="15506" y="8777"/>
                    <a:pt x="15519" y="8743"/>
                    <a:pt x="15565" y="8716"/>
                  </a:cubicBezTo>
                  <a:cubicBezTo>
                    <a:pt x="15600" y="8689"/>
                    <a:pt x="15670" y="8675"/>
                    <a:pt x="15740" y="8669"/>
                  </a:cubicBezTo>
                  <a:cubicBezTo>
                    <a:pt x="15845" y="8664"/>
                    <a:pt x="15916" y="8658"/>
                    <a:pt x="15963" y="8658"/>
                  </a:cubicBezTo>
                  <a:cubicBezTo>
                    <a:pt x="16161" y="8652"/>
                    <a:pt x="16359" y="8631"/>
                    <a:pt x="16546" y="8599"/>
                  </a:cubicBezTo>
                  <a:cubicBezTo>
                    <a:pt x="16919" y="8534"/>
                    <a:pt x="17211" y="8431"/>
                    <a:pt x="17468" y="8334"/>
                  </a:cubicBezTo>
                  <a:cubicBezTo>
                    <a:pt x="17515" y="8318"/>
                    <a:pt x="17537" y="8297"/>
                    <a:pt x="17537" y="8270"/>
                  </a:cubicBezTo>
                  <a:cubicBezTo>
                    <a:pt x="17537" y="8249"/>
                    <a:pt x="17526" y="8227"/>
                    <a:pt x="17479" y="8211"/>
                  </a:cubicBezTo>
                  <a:cubicBezTo>
                    <a:pt x="17444" y="8195"/>
                    <a:pt x="17395" y="8184"/>
                    <a:pt x="17337" y="8184"/>
                  </a:cubicBezTo>
                  <a:cubicBezTo>
                    <a:pt x="17302" y="8184"/>
                    <a:pt x="17270" y="8189"/>
                    <a:pt x="17235" y="8200"/>
                  </a:cubicBezTo>
                  <a:cubicBezTo>
                    <a:pt x="17025" y="8259"/>
                    <a:pt x="16707" y="8334"/>
                    <a:pt x="16404" y="8361"/>
                  </a:cubicBezTo>
                  <a:cubicBezTo>
                    <a:pt x="16322" y="8367"/>
                    <a:pt x="16240" y="8373"/>
                    <a:pt x="16170" y="8373"/>
                  </a:cubicBezTo>
                  <a:cubicBezTo>
                    <a:pt x="16112" y="8373"/>
                    <a:pt x="16054" y="8372"/>
                    <a:pt x="15996" y="8366"/>
                  </a:cubicBezTo>
                  <a:cubicBezTo>
                    <a:pt x="15844" y="8355"/>
                    <a:pt x="15683" y="8335"/>
                    <a:pt x="15555" y="8319"/>
                  </a:cubicBezTo>
                  <a:lnTo>
                    <a:pt x="15460" y="8307"/>
                  </a:lnTo>
                  <a:cubicBezTo>
                    <a:pt x="15331" y="8291"/>
                    <a:pt x="15239" y="8244"/>
                    <a:pt x="15216" y="8184"/>
                  </a:cubicBezTo>
                  <a:cubicBezTo>
                    <a:pt x="15146" y="8039"/>
                    <a:pt x="15098" y="7893"/>
                    <a:pt x="15052" y="7753"/>
                  </a:cubicBezTo>
                  <a:cubicBezTo>
                    <a:pt x="15028" y="7683"/>
                    <a:pt x="15109" y="7617"/>
                    <a:pt x="15237" y="7585"/>
                  </a:cubicBezTo>
                  <a:cubicBezTo>
                    <a:pt x="15342" y="7563"/>
                    <a:pt x="15436" y="7549"/>
                    <a:pt x="15529" y="7538"/>
                  </a:cubicBezTo>
                  <a:cubicBezTo>
                    <a:pt x="15611" y="7527"/>
                    <a:pt x="15694" y="7521"/>
                    <a:pt x="15788" y="7521"/>
                  </a:cubicBezTo>
                  <a:cubicBezTo>
                    <a:pt x="15823" y="7521"/>
                    <a:pt x="15858" y="7521"/>
                    <a:pt x="15904" y="7521"/>
                  </a:cubicBezTo>
                  <a:cubicBezTo>
                    <a:pt x="16033" y="7526"/>
                    <a:pt x="16171" y="7543"/>
                    <a:pt x="16334" y="7565"/>
                  </a:cubicBezTo>
                  <a:cubicBezTo>
                    <a:pt x="16509" y="7586"/>
                    <a:pt x="16684" y="7601"/>
                    <a:pt x="16870" y="7612"/>
                  </a:cubicBezTo>
                  <a:cubicBezTo>
                    <a:pt x="16929" y="7612"/>
                    <a:pt x="16976" y="7619"/>
                    <a:pt x="17034" y="7619"/>
                  </a:cubicBezTo>
                  <a:cubicBezTo>
                    <a:pt x="17174" y="7619"/>
                    <a:pt x="17328" y="7613"/>
                    <a:pt x="17468" y="7597"/>
                  </a:cubicBezTo>
                  <a:cubicBezTo>
                    <a:pt x="17853" y="7559"/>
                    <a:pt x="18179" y="7478"/>
                    <a:pt x="18459" y="7408"/>
                  </a:cubicBezTo>
                  <a:cubicBezTo>
                    <a:pt x="18506" y="7397"/>
                    <a:pt x="18539" y="7376"/>
                    <a:pt x="18550" y="7354"/>
                  </a:cubicBezTo>
                  <a:cubicBezTo>
                    <a:pt x="18562" y="7333"/>
                    <a:pt x="18553" y="7312"/>
                    <a:pt x="18518" y="7295"/>
                  </a:cubicBezTo>
                  <a:cubicBezTo>
                    <a:pt x="18483" y="7274"/>
                    <a:pt x="18424" y="7262"/>
                    <a:pt x="18354" y="7262"/>
                  </a:cubicBezTo>
                  <a:cubicBezTo>
                    <a:pt x="18330" y="7262"/>
                    <a:pt x="18305" y="7263"/>
                    <a:pt x="18270" y="7268"/>
                  </a:cubicBezTo>
                  <a:cubicBezTo>
                    <a:pt x="18013" y="7312"/>
                    <a:pt x="17687" y="7359"/>
                    <a:pt x="17384" y="7359"/>
                  </a:cubicBezTo>
                  <a:lnTo>
                    <a:pt x="17373" y="7359"/>
                  </a:lnTo>
                  <a:cubicBezTo>
                    <a:pt x="17280" y="7359"/>
                    <a:pt x="17175" y="7360"/>
                    <a:pt x="17082" y="7349"/>
                  </a:cubicBezTo>
                  <a:cubicBezTo>
                    <a:pt x="16930" y="7333"/>
                    <a:pt x="16778" y="7305"/>
                    <a:pt x="16557" y="7257"/>
                  </a:cubicBezTo>
                  <a:lnTo>
                    <a:pt x="16520" y="7247"/>
                  </a:lnTo>
                  <a:cubicBezTo>
                    <a:pt x="16380" y="7214"/>
                    <a:pt x="16229" y="7181"/>
                    <a:pt x="16054" y="7154"/>
                  </a:cubicBezTo>
                  <a:cubicBezTo>
                    <a:pt x="15844" y="7122"/>
                    <a:pt x="15637" y="7105"/>
                    <a:pt x="15427" y="7100"/>
                  </a:cubicBezTo>
                  <a:cubicBezTo>
                    <a:pt x="15415" y="7100"/>
                    <a:pt x="15391" y="7100"/>
                    <a:pt x="15380" y="7100"/>
                  </a:cubicBezTo>
                  <a:cubicBezTo>
                    <a:pt x="15356" y="7100"/>
                    <a:pt x="15334" y="7100"/>
                    <a:pt x="15310" y="7100"/>
                  </a:cubicBezTo>
                  <a:lnTo>
                    <a:pt x="15296" y="7100"/>
                  </a:lnTo>
                  <a:cubicBezTo>
                    <a:pt x="15179" y="7100"/>
                    <a:pt x="15063" y="7075"/>
                    <a:pt x="14993" y="7026"/>
                  </a:cubicBezTo>
                  <a:cubicBezTo>
                    <a:pt x="14947" y="6999"/>
                    <a:pt x="14935" y="6961"/>
                    <a:pt x="14935" y="6923"/>
                  </a:cubicBezTo>
                  <a:cubicBezTo>
                    <a:pt x="14947" y="6821"/>
                    <a:pt x="14959" y="6719"/>
                    <a:pt x="14982" y="6622"/>
                  </a:cubicBezTo>
                  <a:cubicBezTo>
                    <a:pt x="15006" y="6541"/>
                    <a:pt x="15146" y="6481"/>
                    <a:pt x="15332" y="6481"/>
                  </a:cubicBezTo>
                  <a:cubicBezTo>
                    <a:pt x="15402" y="6481"/>
                    <a:pt x="15474" y="6475"/>
                    <a:pt x="15544" y="6475"/>
                  </a:cubicBezTo>
                  <a:cubicBezTo>
                    <a:pt x="15730" y="6465"/>
                    <a:pt x="15891" y="6443"/>
                    <a:pt x="16043" y="6427"/>
                  </a:cubicBezTo>
                  <a:lnTo>
                    <a:pt x="16090" y="6422"/>
                  </a:lnTo>
                  <a:cubicBezTo>
                    <a:pt x="16254" y="6400"/>
                    <a:pt x="16395" y="6390"/>
                    <a:pt x="16535" y="6385"/>
                  </a:cubicBezTo>
                  <a:cubicBezTo>
                    <a:pt x="16558" y="6385"/>
                    <a:pt x="16592" y="6385"/>
                    <a:pt x="16615" y="6385"/>
                  </a:cubicBezTo>
                  <a:cubicBezTo>
                    <a:pt x="16720" y="6385"/>
                    <a:pt x="16824" y="6389"/>
                    <a:pt x="16929" y="6400"/>
                  </a:cubicBezTo>
                  <a:cubicBezTo>
                    <a:pt x="17208" y="6432"/>
                    <a:pt x="17491" y="6508"/>
                    <a:pt x="17759" y="6583"/>
                  </a:cubicBezTo>
                  <a:cubicBezTo>
                    <a:pt x="17794" y="6594"/>
                    <a:pt x="17841" y="6600"/>
                    <a:pt x="17876" y="6600"/>
                  </a:cubicBezTo>
                  <a:cubicBezTo>
                    <a:pt x="17923" y="6600"/>
                    <a:pt x="17969" y="6594"/>
                    <a:pt x="17993" y="6583"/>
                  </a:cubicBezTo>
                  <a:cubicBezTo>
                    <a:pt x="18028" y="6567"/>
                    <a:pt x="18051" y="6551"/>
                    <a:pt x="18051" y="6529"/>
                  </a:cubicBezTo>
                  <a:cubicBezTo>
                    <a:pt x="18051" y="6508"/>
                    <a:pt x="18028" y="6482"/>
                    <a:pt x="17993" y="6465"/>
                  </a:cubicBezTo>
                  <a:cubicBezTo>
                    <a:pt x="17725" y="6358"/>
                    <a:pt x="17468" y="6255"/>
                    <a:pt x="17118" y="6179"/>
                  </a:cubicBezTo>
                  <a:cubicBezTo>
                    <a:pt x="16943" y="6141"/>
                    <a:pt x="16744" y="6109"/>
                    <a:pt x="16546" y="6098"/>
                  </a:cubicBezTo>
                  <a:cubicBezTo>
                    <a:pt x="16429" y="6093"/>
                    <a:pt x="16300" y="6088"/>
                    <a:pt x="16149" y="6088"/>
                  </a:cubicBezTo>
                  <a:cubicBezTo>
                    <a:pt x="16090" y="6088"/>
                    <a:pt x="16042" y="6088"/>
                    <a:pt x="15996" y="6088"/>
                  </a:cubicBezTo>
                  <a:cubicBezTo>
                    <a:pt x="15926" y="6088"/>
                    <a:pt x="15869" y="6088"/>
                    <a:pt x="15799" y="6088"/>
                  </a:cubicBezTo>
                  <a:cubicBezTo>
                    <a:pt x="15694" y="6088"/>
                    <a:pt x="15614" y="6089"/>
                    <a:pt x="15544" y="6083"/>
                  </a:cubicBezTo>
                  <a:cubicBezTo>
                    <a:pt x="15532" y="6083"/>
                    <a:pt x="15530" y="6083"/>
                    <a:pt x="15518" y="6083"/>
                  </a:cubicBezTo>
                  <a:cubicBezTo>
                    <a:pt x="15413" y="6072"/>
                    <a:pt x="15331" y="6034"/>
                    <a:pt x="15296" y="5986"/>
                  </a:cubicBezTo>
                  <a:cubicBezTo>
                    <a:pt x="15272" y="5953"/>
                    <a:pt x="15272" y="5920"/>
                    <a:pt x="15296" y="5888"/>
                  </a:cubicBezTo>
                  <a:cubicBezTo>
                    <a:pt x="15412" y="5710"/>
                    <a:pt x="15555" y="5522"/>
                    <a:pt x="15729" y="5339"/>
                  </a:cubicBezTo>
                  <a:cubicBezTo>
                    <a:pt x="15811" y="5247"/>
                    <a:pt x="15997" y="5188"/>
                    <a:pt x="16207" y="5177"/>
                  </a:cubicBezTo>
                  <a:cubicBezTo>
                    <a:pt x="16289" y="5172"/>
                    <a:pt x="16370" y="5172"/>
                    <a:pt x="16440" y="5172"/>
                  </a:cubicBezTo>
                  <a:cubicBezTo>
                    <a:pt x="16475" y="5172"/>
                    <a:pt x="16510" y="5172"/>
                    <a:pt x="16557" y="5172"/>
                  </a:cubicBezTo>
                  <a:cubicBezTo>
                    <a:pt x="16697" y="5178"/>
                    <a:pt x="16826" y="5188"/>
                    <a:pt x="16954" y="5209"/>
                  </a:cubicBezTo>
                  <a:cubicBezTo>
                    <a:pt x="17071" y="5231"/>
                    <a:pt x="17197" y="5263"/>
                    <a:pt x="17384" y="5317"/>
                  </a:cubicBezTo>
                  <a:lnTo>
                    <a:pt x="17468" y="5344"/>
                  </a:lnTo>
                  <a:cubicBezTo>
                    <a:pt x="17596" y="5382"/>
                    <a:pt x="17746" y="5431"/>
                    <a:pt x="17898" y="5469"/>
                  </a:cubicBezTo>
                  <a:cubicBezTo>
                    <a:pt x="18108" y="5517"/>
                    <a:pt x="18319" y="5549"/>
                    <a:pt x="18529" y="5560"/>
                  </a:cubicBezTo>
                  <a:cubicBezTo>
                    <a:pt x="18598" y="5565"/>
                    <a:pt x="18655" y="5565"/>
                    <a:pt x="18725" y="5565"/>
                  </a:cubicBezTo>
                  <a:cubicBezTo>
                    <a:pt x="19040" y="5565"/>
                    <a:pt x="19369" y="5528"/>
                    <a:pt x="19742" y="5442"/>
                  </a:cubicBezTo>
                  <a:cubicBezTo>
                    <a:pt x="19847" y="5420"/>
                    <a:pt x="19905" y="5354"/>
                    <a:pt x="19870" y="5295"/>
                  </a:cubicBezTo>
                  <a:cubicBezTo>
                    <a:pt x="19846" y="5247"/>
                    <a:pt x="19765" y="5214"/>
                    <a:pt x="19684" y="5214"/>
                  </a:cubicBezTo>
                  <a:cubicBezTo>
                    <a:pt x="19672" y="5214"/>
                    <a:pt x="19649" y="5216"/>
                    <a:pt x="19626" y="5221"/>
                  </a:cubicBezTo>
                  <a:cubicBezTo>
                    <a:pt x="19404" y="5253"/>
                    <a:pt x="19193" y="5268"/>
                    <a:pt x="19006" y="5268"/>
                  </a:cubicBezTo>
                  <a:cubicBezTo>
                    <a:pt x="18878" y="5268"/>
                    <a:pt x="18750" y="5264"/>
                    <a:pt x="18645" y="5248"/>
                  </a:cubicBezTo>
                  <a:cubicBezTo>
                    <a:pt x="18505" y="5232"/>
                    <a:pt x="18377" y="5199"/>
                    <a:pt x="18237" y="5155"/>
                  </a:cubicBezTo>
                  <a:cubicBezTo>
                    <a:pt x="18132" y="5123"/>
                    <a:pt x="18025" y="5081"/>
                    <a:pt x="17920" y="5038"/>
                  </a:cubicBezTo>
                  <a:lnTo>
                    <a:pt x="17829" y="4999"/>
                  </a:lnTo>
                  <a:cubicBezTo>
                    <a:pt x="17689" y="4945"/>
                    <a:pt x="17514" y="4881"/>
                    <a:pt x="17304" y="4832"/>
                  </a:cubicBezTo>
                  <a:cubicBezTo>
                    <a:pt x="17106" y="4784"/>
                    <a:pt x="16870" y="4757"/>
                    <a:pt x="16637" y="4746"/>
                  </a:cubicBezTo>
                  <a:cubicBezTo>
                    <a:pt x="16625" y="4746"/>
                    <a:pt x="16593" y="4747"/>
                    <a:pt x="16546" y="4741"/>
                  </a:cubicBezTo>
                  <a:cubicBezTo>
                    <a:pt x="16348" y="4736"/>
                    <a:pt x="16205" y="4654"/>
                    <a:pt x="16229" y="4563"/>
                  </a:cubicBezTo>
                  <a:cubicBezTo>
                    <a:pt x="16275" y="4423"/>
                    <a:pt x="16311" y="4197"/>
                    <a:pt x="16334" y="4009"/>
                  </a:cubicBezTo>
                  <a:cubicBezTo>
                    <a:pt x="16346" y="3923"/>
                    <a:pt x="16523" y="3858"/>
                    <a:pt x="16710" y="3874"/>
                  </a:cubicBezTo>
                  <a:cubicBezTo>
                    <a:pt x="16745" y="3880"/>
                    <a:pt x="16780" y="3879"/>
                    <a:pt x="16826" y="3884"/>
                  </a:cubicBezTo>
                  <a:cubicBezTo>
                    <a:pt x="16966" y="3895"/>
                    <a:pt x="17105" y="3911"/>
                    <a:pt x="17257" y="3916"/>
                  </a:cubicBezTo>
                  <a:cubicBezTo>
                    <a:pt x="17315" y="3916"/>
                    <a:pt x="17373" y="3921"/>
                    <a:pt x="17431" y="3921"/>
                  </a:cubicBezTo>
                  <a:cubicBezTo>
                    <a:pt x="17583" y="3921"/>
                    <a:pt x="17722" y="3911"/>
                    <a:pt x="17851" y="3894"/>
                  </a:cubicBezTo>
                  <a:cubicBezTo>
                    <a:pt x="18200" y="3851"/>
                    <a:pt x="18518" y="3749"/>
                    <a:pt x="18809" y="3593"/>
                  </a:cubicBezTo>
                  <a:cubicBezTo>
                    <a:pt x="18879" y="3555"/>
                    <a:pt x="18879" y="3492"/>
                    <a:pt x="18809" y="3443"/>
                  </a:cubicBezTo>
                  <a:cubicBezTo>
                    <a:pt x="18762" y="3416"/>
                    <a:pt x="18703" y="3399"/>
                    <a:pt x="18645" y="3399"/>
                  </a:cubicBezTo>
                  <a:cubicBezTo>
                    <a:pt x="18610" y="3399"/>
                    <a:pt x="18563" y="3405"/>
                    <a:pt x="18539" y="3416"/>
                  </a:cubicBezTo>
                  <a:cubicBezTo>
                    <a:pt x="18271" y="3519"/>
                    <a:pt x="17991" y="3582"/>
                    <a:pt x="17723" y="3598"/>
                  </a:cubicBezTo>
                  <a:cubicBezTo>
                    <a:pt x="17676" y="3603"/>
                    <a:pt x="17631" y="3605"/>
                    <a:pt x="17585" y="3605"/>
                  </a:cubicBezTo>
                  <a:cubicBezTo>
                    <a:pt x="17503" y="3605"/>
                    <a:pt x="17408" y="3598"/>
                    <a:pt x="17315" y="3593"/>
                  </a:cubicBezTo>
                  <a:cubicBezTo>
                    <a:pt x="17210" y="3582"/>
                    <a:pt x="17103" y="3567"/>
                    <a:pt x="16987" y="3556"/>
                  </a:cubicBezTo>
                  <a:cubicBezTo>
                    <a:pt x="16940" y="3551"/>
                    <a:pt x="16906" y="3544"/>
                    <a:pt x="16859" y="3539"/>
                  </a:cubicBezTo>
                  <a:cubicBezTo>
                    <a:pt x="16848" y="3539"/>
                    <a:pt x="16767" y="3528"/>
                    <a:pt x="16662" y="3517"/>
                  </a:cubicBezTo>
                  <a:cubicBezTo>
                    <a:pt x="16429" y="3490"/>
                    <a:pt x="16241" y="3416"/>
                    <a:pt x="16160" y="3313"/>
                  </a:cubicBezTo>
                  <a:cubicBezTo>
                    <a:pt x="16031" y="3163"/>
                    <a:pt x="15880" y="2995"/>
                    <a:pt x="15740" y="2888"/>
                  </a:cubicBezTo>
                  <a:cubicBezTo>
                    <a:pt x="15705" y="2855"/>
                    <a:pt x="15695" y="2822"/>
                    <a:pt x="15719" y="2790"/>
                  </a:cubicBezTo>
                  <a:cubicBezTo>
                    <a:pt x="15742" y="2758"/>
                    <a:pt x="15788" y="2732"/>
                    <a:pt x="15846" y="2716"/>
                  </a:cubicBezTo>
                  <a:cubicBezTo>
                    <a:pt x="15963" y="2689"/>
                    <a:pt x="16020" y="2677"/>
                    <a:pt x="16043" y="2672"/>
                  </a:cubicBezTo>
                  <a:cubicBezTo>
                    <a:pt x="16078" y="2667"/>
                    <a:pt x="16113" y="2661"/>
                    <a:pt x="16160" y="2655"/>
                  </a:cubicBezTo>
                  <a:cubicBezTo>
                    <a:pt x="16299" y="2639"/>
                    <a:pt x="16427" y="2623"/>
                    <a:pt x="16579" y="2601"/>
                  </a:cubicBezTo>
                  <a:cubicBezTo>
                    <a:pt x="16789" y="2569"/>
                    <a:pt x="16964" y="2520"/>
                    <a:pt x="17103" y="2467"/>
                  </a:cubicBezTo>
                  <a:cubicBezTo>
                    <a:pt x="17383" y="2359"/>
                    <a:pt x="17585" y="2203"/>
                    <a:pt x="17701" y="2009"/>
                  </a:cubicBezTo>
                  <a:cubicBezTo>
                    <a:pt x="17736" y="1960"/>
                    <a:pt x="17664" y="1901"/>
                    <a:pt x="17559" y="1874"/>
                  </a:cubicBezTo>
                  <a:cubicBezTo>
                    <a:pt x="17524" y="1863"/>
                    <a:pt x="17477" y="1859"/>
                    <a:pt x="17442" y="1859"/>
                  </a:cubicBezTo>
                  <a:cubicBezTo>
                    <a:pt x="17372" y="1859"/>
                    <a:pt x="17313" y="1875"/>
                    <a:pt x="17278" y="1908"/>
                  </a:cubicBezTo>
                  <a:cubicBezTo>
                    <a:pt x="17127" y="2053"/>
                    <a:pt x="16943" y="2166"/>
                    <a:pt x="16710" y="2231"/>
                  </a:cubicBezTo>
                  <a:cubicBezTo>
                    <a:pt x="16605" y="2263"/>
                    <a:pt x="16474" y="2284"/>
                    <a:pt x="16334" y="2300"/>
                  </a:cubicBezTo>
                  <a:cubicBezTo>
                    <a:pt x="16229" y="2311"/>
                    <a:pt x="16112" y="2321"/>
                    <a:pt x="15996" y="2327"/>
                  </a:cubicBezTo>
                  <a:cubicBezTo>
                    <a:pt x="15961" y="2332"/>
                    <a:pt x="15915" y="2333"/>
                    <a:pt x="15868" y="2339"/>
                  </a:cubicBezTo>
                  <a:cubicBezTo>
                    <a:pt x="15821" y="2344"/>
                    <a:pt x="15659" y="2359"/>
                    <a:pt x="15449" y="2381"/>
                  </a:cubicBezTo>
                  <a:cubicBezTo>
                    <a:pt x="15239" y="2402"/>
                    <a:pt x="15018" y="2381"/>
                    <a:pt x="14855" y="2317"/>
                  </a:cubicBezTo>
                  <a:cubicBezTo>
                    <a:pt x="14656" y="2241"/>
                    <a:pt x="14468" y="2166"/>
                    <a:pt x="14363" y="2128"/>
                  </a:cubicBezTo>
                  <a:cubicBezTo>
                    <a:pt x="14246" y="2085"/>
                    <a:pt x="14212" y="2009"/>
                    <a:pt x="14293" y="1945"/>
                  </a:cubicBezTo>
                  <a:cubicBezTo>
                    <a:pt x="14422" y="1848"/>
                    <a:pt x="14517" y="1741"/>
                    <a:pt x="14563" y="1638"/>
                  </a:cubicBezTo>
                  <a:cubicBezTo>
                    <a:pt x="14610" y="1530"/>
                    <a:pt x="14611" y="1428"/>
                    <a:pt x="14611" y="1342"/>
                  </a:cubicBezTo>
                  <a:cubicBezTo>
                    <a:pt x="14611" y="1315"/>
                    <a:pt x="14611" y="1293"/>
                    <a:pt x="14611" y="1266"/>
                  </a:cubicBezTo>
                  <a:cubicBezTo>
                    <a:pt x="14611" y="1207"/>
                    <a:pt x="14599" y="1147"/>
                    <a:pt x="14611" y="1093"/>
                  </a:cubicBezTo>
                  <a:cubicBezTo>
                    <a:pt x="14622" y="1012"/>
                    <a:pt x="14655" y="949"/>
                    <a:pt x="14702" y="884"/>
                  </a:cubicBezTo>
                  <a:cubicBezTo>
                    <a:pt x="14807" y="755"/>
                    <a:pt x="15028" y="630"/>
                    <a:pt x="15354" y="517"/>
                  </a:cubicBezTo>
                  <a:cubicBezTo>
                    <a:pt x="15401" y="501"/>
                    <a:pt x="15427" y="480"/>
                    <a:pt x="15427" y="458"/>
                  </a:cubicBezTo>
                  <a:cubicBezTo>
                    <a:pt x="15427" y="431"/>
                    <a:pt x="15415" y="404"/>
                    <a:pt x="15369" y="382"/>
                  </a:cubicBezTo>
                  <a:cubicBezTo>
                    <a:pt x="15310" y="355"/>
                    <a:pt x="15229" y="333"/>
                    <a:pt x="15135" y="333"/>
                  </a:cubicBezTo>
                  <a:cubicBezTo>
                    <a:pt x="15100" y="333"/>
                    <a:pt x="15053" y="340"/>
                    <a:pt x="15030" y="345"/>
                  </a:cubicBezTo>
                  <a:cubicBezTo>
                    <a:pt x="14575" y="453"/>
                    <a:pt x="14258" y="586"/>
                    <a:pt x="14071" y="743"/>
                  </a:cubicBezTo>
                  <a:cubicBezTo>
                    <a:pt x="13966" y="829"/>
                    <a:pt x="13899" y="926"/>
                    <a:pt x="13852" y="1039"/>
                  </a:cubicBezTo>
                  <a:cubicBezTo>
                    <a:pt x="13829" y="1120"/>
                    <a:pt x="13817" y="1201"/>
                    <a:pt x="13805" y="1271"/>
                  </a:cubicBezTo>
                  <a:lnTo>
                    <a:pt x="13794" y="1325"/>
                  </a:lnTo>
                  <a:cubicBezTo>
                    <a:pt x="13783" y="1422"/>
                    <a:pt x="13756" y="1491"/>
                    <a:pt x="13721" y="1551"/>
                  </a:cubicBezTo>
                  <a:cubicBezTo>
                    <a:pt x="13686" y="1610"/>
                    <a:pt x="13642" y="1658"/>
                    <a:pt x="13572" y="1712"/>
                  </a:cubicBezTo>
                  <a:cubicBezTo>
                    <a:pt x="13514" y="1755"/>
                    <a:pt x="13418" y="1788"/>
                    <a:pt x="13313" y="1788"/>
                  </a:cubicBezTo>
                  <a:cubicBezTo>
                    <a:pt x="13266" y="1788"/>
                    <a:pt x="13221" y="1783"/>
                    <a:pt x="13186" y="1778"/>
                  </a:cubicBezTo>
                  <a:cubicBezTo>
                    <a:pt x="12871" y="1713"/>
                    <a:pt x="12543" y="1654"/>
                    <a:pt x="12205" y="1611"/>
                  </a:cubicBezTo>
                  <a:cubicBezTo>
                    <a:pt x="12100" y="1601"/>
                    <a:pt x="12019" y="1562"/>
                    <a:pt x="11972" y="1519"/>
                  </a:cubicBezTo>
                  <a:cubicBezTo>
                    <a:pt x="11925" y="1476"/>
                    <a:pt x="11925" y="1427"/>
                    <a:pt x="11972" y="1384"/>
                  </a:cubicBezTo>
                  <a:cubicBezTo>
                    <a:pt x="11984" y="1373"/>
                    <a:pt x="11997" y="1362"/>
                    <a:pt x="11997" y="1357"/>
                  </a:cubicBezTo>
                  <a:cubicBezTo>
                    <a:pt x="12091" y="1265"/>
                    <a:pt x="12138" y="1174"/>
                    <a:pt x="12161" y="1088"/>
                  </a:cubicBezTo>
                  <a:cubicBezTo>
                    <a:pt x="12196" y="926"/>
                    <a:pt x="12102" y="754"/>
                    <a:pt x="11892" y="571"/>
                  </a:cubicBezTo>
                  <a:cubicBezTo>
                    <a:pt x="11857" y="538"/>
                    <a:pt x="11763" y="512"/>
                    <a:pt x="11669" y="512"/>
                  </a:cubicBezTo>
                  <a:cubicBezTo>
                    <a:pt x="11646" y="512"/>
                    <a:pt x="11623" y="512"/>
                    <a:pt x="11600" y="517"/>
                  </a:cubicBezTo>
                  <a:cubicBezTo>
                    <a:pt x="11542" y="522"/>
                    <a:pt x="11496" y="539"/>
                    <a:pt x="11473" y="566"/>
                  </a:cubicBezTo>
                  <a:cubicBezTo>
                    <a:pt x="11449" y="587"/>
                    <a:pt x="11450" y="608"/>
                    <a:pt x="11462" y="630"/>
                  </a:cubicBezTo>
                  <a:cubicBezTo>
                    <a:pt x="11567" y="781"/>
                    <a:pt x="11600" y="927"/>
                    <a:pt x="11542" y="1046"/>
                  </a:cubicBezTo>
                  <a:cubicBezTo>
                    <a:pt x="11519" y="1105"/>
                    <a:pt x="11459" y="1158"/>
                    <a:pt x="11378" y="1217"/>
                  </a:cubicBezTo>
                  <a:cubicBezTo>
                    <a:pt x="11320" y="1260"/>
                    <a:pt x="11252" y="1304"/>
                    <a:pt x="11170" y="1352"/>
                  </a:cubicBezTo>
                  <a:lnTo>
                    <a:pt x="11097" y="1396"/>
                  </a:lnTo>
                  <a:cubicBezTo>
                    <a:pt x="10981" y="1466"/>
                    <a:pt x="10807" y="1509"/>
                    <a:pt x="10609" y="1509"/>
                  </a:cubicBezTo>
                  <a:cubicBezTo>
                    <a:pt x="10329" y="1509"/>
                    <a:pt x="10039" y="1519"/>
                    <a:pt x="9771" y="1536"/>
                  </a:cubicBezTo>
                  <a:cubicBezTo>
                    <a:pt x="9747" y="1536"/>
                    <a:pt x="9710" y="1541"/>
                    <a:pt x="9687" y="1541"/>
                  </a:cubicBezTo>
                  <a:cubicBezTo>
                    <a:pt x="9442" y="1541"/>
                    <a:pt x="9233" y="1477"/>
                    <a:pt x="9151" y="1369"/>
                  </a:cubicBezTo>
                  <a:cubicBezTo>
                    <a:pt x="9151" y="1363"/>
                    <a:pt x="9140" y="1357"/>
                    <a:pt x="9140" y="1352"/>
                  </a:cubicBezTo>
                  <a:cubicBezTo>
                    <a:pt x="9093" y="1298"/>
                    <a:pt x="9068" y="1239"/>
                    <a:pt x="9056" y="1185"/>
                  </a:cubicBezTo>
                  <a:cubicBezTo>
                    <a:pt x="9045" y="1131"/>
                    <a:pt x="9058" y="1066"/>
                    <a:pt x="9093" y="980"/>
                  </a:cubicBezTo>
                  <a:cubicBezTo>
                    <a:pt x="9093" y="964"/>
                    <a:pt x="9104" y="948"/>
                    <a:pt x="9104" y="926"/>
                  </a:cubicBezTo>
                  <a:cubicBezTo>
                    <a:pt x="9127" y="861"/>
                    <a:pt x="9150" y="797"/>
                    <a:pt x="9162" y="727"/>
                  </a:cubicBezTo>
                  <a:cubicBezTo>
                    <a:pt x="9174" y="630"/>
                    <a:pt x="9151" y="534"/>
                    <a:pt x="9093" y="453"/>
                  </a:cubicBezTo>
                  <a:cubicBezTo>
                    <a:pt x="8988" y="297"/>
                    <a:pt x="8779" y="157"/>
                    <a:pt x="8429" y="22"/>
                  </a:cubicBezTo>
                  <a:cubicBezTo>
                    <a:pt x="8394" y="6"/>
                    <a:pt x="8335" y="0"/>
                    <a:pt x="8276" y="0"/>
                  </a:cubicBezTo>
                  <a:close/>
                </a:path>
              </a:pathLst>
            </a:custGeom>
            <a:solidFill>
              <a:srgbClr val="01199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54" name="Bacteria"/>
            <p:cNvSpPr/>
            <p:nvPr/>
          </p:nvSpPr>
          <p:spPr>
            <a:xfrm>
              <a:off x="2043375" y="3097328"/>
              <a:ext cx="307740" cy="667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8276" y="0"/>
                  </a:moveTo>
                  <a:cubicBezTo>
                    <a:pt x="8218" y="0"/>
                    <a:pt x="8160" y="11"/>
                    <a:pt x="8101" y="27"/>
                  </a:cubicBezTo>
                  <a:cubicBezTo>
                    <a:pt x="8055" y="43"/>
                    <a:pt x="8018" y="69"/>
                    <a:pt x="8007" y="91"/>
                  </a:cubicBezTo>
                  <a:cubicBezTo>
                    <a:pt x="8007" y="112"/>
                    <a:pt x="8019" y="134"/>
                    <a:pt x="8054" y="150"/>
                  </a:cubicBezTo>
                  <a:cubicBezTo>
                    <a:pt x="8287" y="274"/>
                    <a:pt x="8427" y="398"/>
                    <a:pt x="8462" y="522"/>
                  </a:cubicBezTo>
                  <a:cubicBezTo>
                    <a:pt x="8485" y="581"/>
                    <a:pt x="8486" y="646"/>
                    <a:pt x="8451" y="711"/>
                  </a:cubicBezTo>
                  <a:cubicBezTo>
                    <a:pt x="8440" y="754"/>
                    <a:pt x="8405" y="802"/>
                    <a:pt x="8382" y="845"/>
                  </a:cubicBezTo>
                  <a:cubicBezTo>
                    <a:pt x="8370" y="867"/>
                    <a:pt x="8357" y="894"/>
                    <a:pt x="8346" y="921"/>
                  </a:cubicBezTo>
                  <a:cubicBezTo>
                    <a:pt x="8311" y="996"/>
                    <a:pt x="8265" y="1083"/>
                    <a:pt x="8265" y="1180"/>
                  </a:cubicBezTo>
                  <a:cubicBezTo>
                    <a:pt x="8265" y="1272"/>
                    <a:pt x="8301" y="1373"/>
                    <a:pt x="8371" y="1470"/>
                  </a:cubicBezTo>
                  <a:cubicBezTo>
                    <a:pt x="8383" y="1486"/>
                    <a:pt x="8392" y="1503"/>
                    <a:pt x="8404" y="1514"/>
                  </a:cubicBezTo>
                  <a:cubicBezTo>
                    <a:pt x="8474" y="1605"/>
                    <a:pt x="8380" y="1708"/>
                    <a:pt x="8182" y="1751"/>
                  </a:cubicBezTo>
                  <a:cubicBezTo>
                    <a:pt x="8077" y="1773"/>
                    <a:pt x="7973" y="1800"/>
                    <a:pt x="7868" y="1827"/>
                  </a:cubicBezTo>
                  <a:cubicBezTo>
                    <a:pt x="7810" y="1843"/>
                    <a:pt x="7741" y="1847"/>
                    <a:pt x="7682" y="1847"/>
                  </a:cubicBezTo>
                  <a:cubicBezTo>
                    <a:pt x="7507" y="1847"/>
                    <a:pt x="7354" y="1800"/>
                    <a:pt x="7296" y="1719"/>
                  </a:cubicBezTo>
                  <a:cubicBezTo>
                    <a:pt x="7226" y="1627"/>
                    <a:pt x="7121" y="1547"/>
                    <a:pt x="7004" y="1477"/>
                  </a:cubicBezTo>
                  <a:cubicBezTo>
                    <a:pt x="6771" y="1347"/>
                    <a:pt x="6467" y="1260"/>
                    <a:pt x="6024" y="1195"/>
                  </a:cubicBezTo>
                  <a:cubicBezTo>
                    <a:pt x="6001" y="1195"/>
                    <a:pt x="5989" y="1190"/>
                    <a:pt x="5966" y="1190"/>
                  </a:cubicBezTo>
                  <a:cubicBezTo>
                    <a:pt x="5872" y="1190"/>
                    <a:pt x="5779" y="1217"/>
                    <a:pt x="5732" y="1254"/>
                  </a:cubicBezTo>
                  <a:cubicBezTo>
                    <a:pt x="5697" y="1281"/>
                    <a:pt x="5687" y="1309"/>
                    <a:pt x="5710" y="1330"/>
                  </a:cubicBezTo>
                  <a:cubicBezTo>
                    <a:pt x="5722" y="1352"/>
                    <a:pt x="5759" y="1368"/>
                    <a:pt x="5805" y="1379"/>
                  </a:cubicBezTo>
                  <a:cubicBezTo>
                    <a:pt x="6120" y="1454"/>
                    <a:pt x="6350" y="1541"/>
                    <a:pt x="6490" y="1648"/>
                  </a:cubicBezTo>
                  <a:cubicBezTo>
                    <a:pt x="6560" y="1702"/>
                    <a:pt x="6609" y="1757"/>
                    <a:pt x="6644" y="1827"/>
                  </a:cubicBezTo>
                  <a:cubicBezTo>
                    <a:pt x="6678" y="1891"/>
                    <a:pt x="6713" y="1960"/>
                    <a:pt x="6713" y="2036"/>
                  </a:cubicBezTo>
                  <a:lnTo>
                    <a:pt x="6713" y="2052"/>
                  </a:lnTo>
                  <a:cubicBezTo>
                    <a:pt x="6713" y="2101"/>
                    <a:pt x="6725" y="2134"/>
                    <a:pt x="6702" y="2177"/>
                  </a:cubicBezTo>
                  <a:cubicBezTo>
                    <a:pt x="6678" y="2209"/>
                    <a:pt x="6633" y="2246"/>
                    <a:pt x="6574" y="2273"/>
                  </a:cubicBezTo>
                  <a:cubicBezTo>
                    <a:pt x="6341" y="2381"/>
                    <a:pt x="6131" y="2494"/>
                    <a:pt x="5933" y="2618"/>
                  </a:cubicBezTo>
                  <a:cubicBezTo>
                    <a:pt x="5874" y="2656"/>
                    <a:pt x="5782" y="2677"/>
                    <a:pt x="5689" y="2677"/>
                  </a:cubicBezTo>
                  <a:cubicBezTo>
                    <a:pt x="5642" y="2677"/>
                    <a:pt x="5582" y="2673"/>
                    <a:pt x="5536" y="2662"/>
                  </a:cubicBezTo>
                  <a:cubicBezTo>
                    <a:pt x="5466" y="2646"/>
                    <a:pt x="5441" y="2635"/>
                    <a:pt x="5441" y="2635"/>
                  </a:cubicBezTo>
                  <a:cubicBezTo>
                    <a:pt x="5359" y="2597"/>
                    <a:pt x="5269" y="2548"/>
                    <a:pt x="5164" y="2478"/>
                  </a:cubicBezTo>
                  <a:lnTo>
                    <a:pt x="5105" y="2440"/>
                  </a:lnTo>
                  <a:cubicBezTo>
                    <a:pt x="5024" y="2386"/>
                    <a:pt x="4930" y="2327"/>
                    <a:pt x="4825" y="2273"/>
                  </a:cubicBezTo>
                  <a:cubicBezTo>
                    <a:pt x="4685" y="2198"/>
                    <a:pt x="4522" y="2139"/>
                    <a:pt x="4358" y="2096"/>
                  </a:cubicBezTo>
                  <a:cubicBezTo>
                    <a:pt x="4195" y="2053"/>
                    <a:pt x="4006" y="2025"/>
                    <a:pt x="3808" y="2009"/>
                  </a:cubicBezTo>
                  <a:cubicBezTo>
                    <a:pt x="3680" y="1998"/>
                    <a:pt x="3540" y="1993"/>
                    <a:pt x="3400" y="1993"/>
                  </a:cubicBezTo>
                  <a:cubicBezTo>
                    <a:pt x="3342" y="1993"/>
                    <a:pt x="3298" y="1993"/>
                    <a:pt x="3239" y="1993"/>
                  </a:cubicBezTo>
                  <a:cubicBezTo>
                    <a:pt x="3134" y="1993"/>
                    <a:pt x="3029" y="2042"/>
                    <a:pt x="3017" y="2096"/>
                  </a:cubicBezTo>
                  <a:cubicBezTo>
                    <a:pt x="3005" y="2123"/>
                    <a:pt x="3015" y="2149"/>
                    <a:pt x="3050" y="2170"/>
                  </a:cubicBezTo>
                  <a:cubicBezTo>
                    <a:pt x="3073" y="2186"/>
                    <a:pt x="3120" y="2199"/>
                    <a:pt x="3167" y="2204"/>
                  </a:cubicBezTo>
                  <a:cubicBezTo>
                    <a:pt x="3516" y="2225"/>
                    <a:pt x="3809" y="2274"/>
                    <a:pt x="4019" y="2344"/>
                  </a:cubicBezTo>
                  <a:cubicBezTo>
                    <a:pt x="4124" y="2381"/>
                    <a:pt x="4218" y="2424"/>
                    <a:pt x="4300" y="2483"/>
                  </a:cubicBezTo>
                  <a:cubicBezTo>
                    <a:pt x="4358" y="2527"/>
                    <a:pt x="4416" y="2575"/>
                    <a:pt x="4486" y="2623"/>
                  </a:cubicBezTo>
                  <a:lnTo>
                    <a:pt x="4544" y="2667"/>
                  </a:lnTo>
                  <a:cubicBezTo>
                    <a:pt x="4626" y="2737"/>
                    <a:pt x="4732" y="2812"/>
                    <a:pt x="4872" y="2882"/>
                  </a:cubicBezTo>
                  <a:cubicBezTo>
                    <a:pt x="4896" y="2893"/>
                    <a:pt x="4951" y="2926"/>
                    <a:pt x="5033" y="2963"/>
                  </a:cubicBezTo>
                  <a:cubicBezTo>
                    <a:pt x="5196" y="3039"/>
                    <a:pt x="5243" y="3152"/>
                    <a:pt x="5149" y="3255"/>
                  </a:cubicBezTo>
                  <a:cubicBezTo>
                    <a:pt x="5021" y="3389"/>
                    <a:pt x="4895" y="3528"/>
                    <a:pt x="4825" y="3620"/>
                  </a:cubicBezTo>
                  <a:cubicBezTo>
                    <a:pt x="4790" y="3658"/>
                    <a:pt x="4721" y="3686"/>
                    <a:pt x="4639" y="3686"/>
                  </a:cubicBezTo>
                  <a:cubicBezTo>
                    <a:pt x="4581" y="3686"/>
                    <a:pt x="4533" y="3680"/>
                    <a:pt x="4486" y="3664"/>
                  </a:cubicBezTo>
                  <a:cubicBezTo>
                    <a:pt x="4416" y="3637"/>
                    <a:pt x="4381" y="3620"/>
                    <a:pt x="4369" y="3615"/>
                  </a:cubicBezTo>
                  <a:lnTo>
                    <a:pt x="4347" y="3598"/>
                  </a:lnTo>
                  <a:cubicBezTo>
                    <a:pt x="4266" y="3550"/>
                    <a:pt x="4158" y="3497"/>
                    <a:pt x="4041" y="3448"/>
                  </a:cubicBezTo>
                  <a:cubicBezTo>
                    <a:pt x="3913" y="3394"/>
                    <a:pt x="3762" y="3351"/>
                    <a:pt x="3622" y="3324"/>
                  </a:cubicBezTo>
                  <a:cubicBezTo>
                    <a:pt x="3482" y="3297"/>
                    <a:pt x="3331" y="3287"/>
                    <a:pt x="3156" y="3287"/>
                  </a:cubicBezTo>
                  <a:cubicBezTo>
                    <a:pt x="3027" y="3287"/>
                    <a:pt x="2899" y="3292"/>
                    <a:pt x="2747" y="3308"/>
                  </a:cubicBezTo>
                  <a:cubicBezTo>
                    <a:pt x="2654" y="3319"/>
                    <a:pt x="2598" y="3362"/>
                    <a:pt x="2598" y="3416"/>
                  </a:cubicBezTo>
                  <a:cubicBezTo>
                    <a:pt x="2610" y="3465"/>
                    <a:pt x="2665" y="3502"/>
                    <a:pt x="2758" y="3502"/>
                  </a:cubicBezTo>
                  <a:cubicBezTo>
                    <a:pt x="3027" y="3502"/>
                    <a:pt x="3251" y="3529"/>
                    <a:pt x="3414" y="3578"/>
                  </a:cubicBezTo>
                  <a:cubicBezTo>
                    <a:pt x="3508" y="3605"/>
                    <a:pt x="3589" y="3637"/>
                    <a:pt x="3659" y="3686"/>
                  </a:cubicBezTo>
                  <a:cubicBezTo>
                    <a:pt x="3717" y="3723"/>
                    <a:pt x="3774" y="3765"/>
                    <a:pt x="3844" y="3808"/>
                  </a:cubicBezTo>
                  <a:lnTo>
                    <a:pt x="3892" y="3840"/>
                  </a:lnTo>
                  <a:cubicBezTo>
                    <a:pt x="3927" y="3867"/>
                    <a:pt x="4054" y="3948"/>
                    <a:pt x="4194" y="4029"/>
                  </a:cubicBezTo>
                  <a:cubicBezTo>
                    <a:pt x="4299" y="4088"/>
                    <a:pt x="4324" y="4169"/>
                    <a:pt x="4289" y="4245"/>
                  </a:cubicBezTo>
                  <a:cubicBezTo>
                    <a:pt x="4266" y="4282"/>
                    <a:pt x="4253" y="4309"/>
                    <a:pt x="4242" y="4325"/>
                  </a:cubicBezTo>
                  <a:cubicBezTo>
                    <a:pt x="4195" y="4385"/>
                    <a:pt x="4079" y="4428"/>
                    <a:pt x="3939" y="4428"/>
                  </a:cubicBezTo>
                  <a:cubicBezTo>
                    <a:pt x="3834" y="4428"/>
                    <a:pt x="3682" y="4428"/>
                    <a:pt x="3600" y="4433"/>
                  </a:cubicBezTo>
                  <a:cubicBezTo>
                    <a:pt x="3390" y="4449"/>
                    <a:pt x="3202" y="4477"/>
                    <a:pt x="3050" y="4499"/>
                  </a:cubicBezTo>
                  <a:lnTo>
                    <a:pt x="3028" y="4504"/>
                  </a:lnTo>
                  <a:cubicBezTo>
                    <a:pt x="2888" y="4525"/>
                    <a:pt x="2748" y="4547"/>
                    <a:pt x="2620" y="4558"/>
                  </a:cubicBezTo>
                  <a:cubicBezTo>
                    <a:pt x="2527" y="4569"/>
                    <a:pt x="2432" y="4568"/>
                    <a:pt x="2350" y="4568"/>
                  </a:cubicBezTo>
                  <a:cubicBezTo>
                    <a:pt x="2304" y="4568"/>
                    <a:pt x="2258" y="4568"/>
                    <a:pt x="2212" y="4563"/>
                  </a:cubicBezTo>
                  <a:cubicBezTo>
                    <a:pt x="1967" y="4552"/>
                    <a:pt x="1677" y="4499"/>
                    <a:pt x="1373" y="4413"/>
                  </a:cubicBezTo>
                  <a:cubicBezTo>
                    <a:pt x="1338" y="4402"/>
                    <a:pt x="1314" y="4401"/>
                    <a:pt x="1279" y="4401"/>
                  </a:cubicBezTo>
                  <a:cubicBezTo>
                    <a:pt x="1220" y="4401"/>
                    <a:pt x="1161" y="4418"/>
                    <a:pt x="1115" y="4440"/>
                  </a:cubicBezTo>
                  <a:cubicBezTo>
                    <a:pt x="1045" y="4483"/>
                    <a:pt x="1059" y="4542"/>
                    <a:pt x="1140" y="4575"/>
                  </a:cubicBezTo>
                  <a:cubicBezTo>
                    <a:pt x="1362" y="4666"/>
                    <a:pt x="1675" y="4778"/>
                    <a:pt x="2095" y="4832"/>
                  </a:cubicBezTo>
                  <a:cubicBezTo>
                    <a:pt x="2247" y="4854"/>
                    <a:pt x="2420" y="4864"/>
                    <a:pt x="2583" y="4864"/>
                  </a:cubicBezTo>
                  <a:cubicBezTo>
                    <a:pt x="2618" y="4864"/>
                    <a:pt x="2654" y="4864"/>
                    <a:pt x="2689" y="4864"/>
                  </a:cubicBezTo>
                  <a:cubicBezTo>
                    <a:pt x="2864" y="4859"/>
                    <a:pt x="3051" y="4843"/>
                    <a:pt x="3203" y="4832"/>
                  </a:cubicBezTo>
                  <a:lnTo>
                    <a:pt x="3239" y="4827"/>
                  </a:lnTo>
                  <a:cubicBezTo>
                    <a:pt x="3391" y="4816"/>
                    <a:pt x="3541" y="4805"/>
                    <a:pt x="3680" y="4805"/>
                  </a:cubicBezTo>
                  <a:cubicBezTo>
                    <a:pt x="3739" y="4805"/>
                    <a:pt x="3798" y="4822"/>
                    <a:pt x="3844" y="4844"/>
                  </a:cubicBezTo>
                  <a:cubicBezTo>
                    <a:pt x="3879" y="4866"/>
                    <a:pt x="3893" y="4892"/>
                    <a:pt x="3881" y="4925"/>
                  </a:cubicBezTo>
                  <a:cubicBezTo>
                    <a:pt x="3823" y="5033"/>
                    <a:pt x="3729" y="5225"/>
                    <a:pt x="3659" y="5398"/>
                  </a:cubicBezTo>
                  <a:cubicBezTo>
                    <a:pt x="3624" y="5479"/>
                    <a:pt x="3436" y="5523"/>
                    <a:pt x="3272" y="5490"/>
                  </a:cubicBezTo>
                  <a:cubicBezTo>
                    <a:pt x="3202" y="5474"/>
                    <a:pt x="3157" y="5469"/>
                    <a:pt x="3134" y="5464"/>
                  </a:cubicBezTo>
                  <a:cubicBezTo>
                    <a:pt x="2947" y="5426"/>
                    <a:pt x="2737" y="5403"/>
                    <a:pt x="2551" y="5398"/>
                  </a:cubicBezTo>
                  <a:cubicBezTo>
                    <a:pt x="2516" y="5398"/>
                    <a:pt x="2469" y="5398"/>
                    <a:pt x="2434" y="5398"/>
                  </a:cubicBezTo>
                  <a:cubicBezTo>
                    <a:pt x="2131" y="5398"/>
                    <a:pt x="1827" y="5431"/>
                    <a:pt x="1454" y="5501"/>
                  </a:cubicBezTo>
                  <a:cubicBezTo>
                    <a:pt x="1349" y="5522"/>
                    <a:pt x="1302" y="5577"/>
                    <a:pt x="1337" y="5625"/>
                  </a:cubicBezTo>
                  <a:cubicBezTo>
                    <a:pt x="1360" y="5663"/>
                    <a:pt x="1441" y="5689"/>
                    <a:pt x="1523" y="5689"/>
                  </a:cubicBezTo>
                  <a:cubicBezTo>
                    <a:pt x="1535" y="5689"/>
                    <a:pt x="1547" y="5689"/>
                    <a:pt x="1570" y="5689"/>
                  </a:cubicBezTo>
                  <a:cubicBezTo>
                    <a:pt x="1769" y="5668"/>
                    <a:pt x="1957" y="5657"/>
                    <a:pt x="2132" y="5657"/>
                  </a:cubicBezTo>
                  <a:cubicBezTo>
                    <a:pt x="2260" y="5657"/>
                    <a:pt x="2374" y="5662"/>
                    <a:pt x="2467" y="5672"/>
                  </a:cubicBezTo>
                  <a:cubicBezTo>
                    <a:pt x="2595" y="5688"/>
                    <a:pt x="2726" y="5711"/>
                    <a:pt x="2842" y="5743"/>
                  </a:cubicBezTo>
                  <a:cubicBezTo>
                    <a:pt x="2959" y="5775"/>
                    <a:pt x="3075" y="5812"/>
                    <a:pt x="3192" y="5861"/>
                  </a:cubicBezTo>
                  <a:lnTo>
                    <a:pt x="3250" y="5878"/>
                  </a:lnTo>
                  <a:cubicBezTo>
                    <a:pt x="3379" y="5926"/>
                    <a:pt x="3448" y="6001"/>
                    <a:pt x="3436" y="6076"/>
                  </a:cubicBezTo>
                  <a:cubicBezTo>
                    <a:pt x="3390" y="6265"/>
                    <a:pt x="3354" y="6454"/>
                    <a:pt x="3331" y="6642"/>
                  </a:cubicBezTo>
                  <a:cubicBezTo>
                    <a:pt x="3319" y="6707"/>
                    <a:pt x="3215" y="6756"/>
                    <a:pt x="3086" y="6762"/>
                  </a:cubicBezTo>
                  <a:cubicBezTo>
                    <a:pt x="3051" y="6762"/>
                    <a:pt x="3016" y="6762"/>
                    <a:pt x="2981" y="6762"/>
                  </a:cubicBezTo>
                  <a:cubicBezTo>
                    <a:pt x="2887" y="6762"/>
                    <a:pt x="2808" y="6756"/>
                    <a:pt x="2715" y="6745"/>
                  </a:cubicBezTo>
                  <a:cubicBezTo>
                    <a:pt x="2575" y="6729"/>
                    <a:pt x="2432" y="6703"/>
                    <a:pt x="2292" y="6676"/>
                  </a:cubicBezTo>
                  <a:lnTo>
                    <a:pt x="2248" y="6664"/>
                  </a:lnTo>
                  <a:cubicBezTo>
                    <a:pt x="2108" y="6637"/>
                    <a:pt x="1942" y="6605"/>
                    <a:pt x="1767" y="6583"/>
                  </a:cubicBezTo>
                  <a:cubicBezTo>
                    <a:pt x="1592" y="6562"/>
                    <a:pt x="1420" y="6551"/>
                    <a:pt x="1257" y="6551"/>
                  </a:cubicBezTo>
                  <a:cubicBezTo>
                    <a:pt x="1233" y="6551"/>
                    <a:pt x="1196" y="6551"/>
                    <a:pt x="1173" y="6551"/>
                  </a:cubicBezTo>
                  <a:cubicBezTo>
                    <a:pt x="835" y="6557"/>
                    <a:pt x="509" y="6606"/>
                    <a:pt x="112" y="6703"/>
                  </a:cubicBezTo>
                  <a:cubicBezTo>
                    <a:pt x="19" y="6724"/>
                    <a:pt x="-29" y="6782"/>
                    <a:pt x="18" y="6831"/>
                  </a:cubicBezTo>
                  <a:cubicBezTo>
                    <a:pt x="53" y="6863"/>
                    <a:pt x="123" y="6885"/>
                    <a:pt x="193" y="6885"/>
                  </a:cubicBezTo>
                  <a:cubicBezTo>
                    <a:pt x="216" y="6885"/>
                    <a:pt x="228" y="6885"/>
                    <a:pt x="251" y="6880"/>
                  </a:cubicBezTo>
                  <a:cubicBezTo>
                    <a:pt x="519" y="6836"/>
                    <a:pt x="766" y="6816"/>
                    <a:pt x="987" y="6816"/>
                  </a:cubicBezTo>
                  <a:cubicBezTo>
                    <a:pt x="1045" y="6816"/>
                    <a:pt x="1093" y="6815"/>
                    <a:pt x="1151" y="6821"/>
                  </a:cubicBezTo>
                  <a:cubicBezTo>
                    <a:pt x="1279" y="6826"/>
                    <a:pt x="1408" y="6842"/>
                    <a:pt x="1548" y="6874"/>
                  </a:cubicBezTo>
                  <a:cubicBezTo>
                    <a:pt x="1665" y="6901"/>
                    <a:pt x="1792" y="6934"/>
                    <a:pt x="1920" y="6972"/>
                  </a:cubicBezTo>
                  <a:lnTo>
                    <a:pt x="1942" y="6977"/>
                  </a:lnTo>
                  <a:cubicBezTo>
                    <a:pt x="2094" y="7020"/>
                    <a:pt x="2247" y="7063"/>
                    <a:pt x="2445" y="7095"/>
                  </a:cubicBezTo>
                  <a:cubicBezTo>
                    <a:pt x="2632" y="7127"/>
                    <a:pt x="2830" y="7149"/>
                    <a:pt x="3028" y="7154"/>
                  </a:cubicBezTo>
                  <a:cubicBezTo>
                    <a:pt x="3168" y="7159"/>
                    <a:pt x="3298" y="7219"/>
                    <a:pt x="3298" y="7289"/>
                  </a:cubicBezTo>
                  <a:cubicBezTo>
                    <a:pt x="3298" y="7337"/>
                    <a:pt x="3309" y="7434"/>
                    <a:pt x="3309" y="7531"/>
                  </a:cubicBezTo>
                  <a:cubicBezTo>
                    <a:pt x="3309" y="7607"/>
                    <a:pt x="3158" y="7656"/>
                    <a:pt x="3006" y="7629"/>
                  </a:cubicBezTo>
                  <a:lnTo>
                    <a:pt x="2992" y="7629"/>
                  </a:lnTo>
                  <a:cubicBezTo>
                    <a:pt x="2863" y="7607"/>
                    <a:pt x="2724" y="7586"/>
                    <a:pt x="2573" y="7570"/>
                  </a:cubicBezTo>
                  <a:cubicBezTo>
                    <a:pt x="2479" y="7559"/>
                    <a:pt x="2385" y="7558"/>
                    <a:pt x="2292" y="7558"/>
                  </a:cubicBezTo>
                  <a:cubicBezTo>
                    <a:pt x="2210" y="7558"/>
                    <a:pt x="2140" y="7564"/>
                    <a:pt x="2059" y="7570"/>
                  </a:cubicBezTo>
                  <a:cubicBezTo>
                    <a:pt x="1685" y="7602"/>
                    <a:pt x="1382" y="7698"/>
                    <a:pt x="1184" y="7774"/>
                  </a:cubicBezTo>
                  <a:cubicBezTo>
                    <a:pt x="1114" y="7801"/>
                    <a:pt x="1091" y="7855"/>
                    <a:pt x="1126" y="7898"/>
                  </a:cubicBezTo>
                  <a:cubicBezTo>
                    <a:pt x="1161" y="7930"/>
                    <a:pt x="1220" y="7947"/>
                    <a:pt x="1279" y="7947"/>
                  </a:cubicBezTo>
                  <a:cubicBezTo>
                    <a:pt x="1302" y="7947"/>
                    <a:pt x="1336" y="7941"/>
                    <a:pt x="1359" y="7935"/>
                  </a:cubicBezTo>
                  <a:cubicBezTo>
                    <a:pt x="1627" y="7871"/>
                    <a:pt x="1875" y="7834"/>
                    <a:pt x="2073" y="7834"/>
                  </a:cubicBezTo>
                  <a:lnTo>
                    <a:pt x="2084" y="7834"/>
                  </a:lnTo>
                  <a:cubicBezTo>
                    <a:pt x="2189" y="7834"/>
                    <a:pt x="2304" y="7845"/>
                    <a:pt x="2408" y="7866"/>
                  </a:cubicBezTo>
                  <a:cubicBezTo>
                    <a:pt x="2502" y="7882"/>
                    <a:pt x="2595" y="7908"/>
                    <a:pt x="2700" y="7935"/>
                  </a:cubicBezTo>
                  <a:lnTo>
                    <a:pt x="2758" y="7952"/>
                  </a:lnTo>
                  <a:cubicBezTo>
                    <a:pt x="2828" y="7968"/>
                    <a:pt x="2994" y="8006"/>
                    <a:pt x="3134" y="8028"/>
                  </a:cubicBezTo>
                  <a:cubicBezTo>
                    <a:pt x="3274" y="8055"/>
                    <a:pt x="3377" y="8119"/>
                    <a:pt x="3389" y="8189"/>
                  </a:cubicBezTo>
                  <a:cubicBezTo>
                    <a:pt x="3401" y="8233"/>
                    <a:pt x="3402" y="8276"/>
                    <a:pt x="3425" y="8319"/>
                  </a:cubicBezTo>
                  <a:cubicBezTo>
                    <a:pt x="3460" y="8416"/>
                    <a:pt x="3343" y="8508"/>
                    <a:pt x="3145" y="8535"/>
                  </a:cubicBezTo>
                  <a:cubicBezTo>
                    <a:pt x="2993" y="8556"/>
                    <a:pt x="2876" y="8582"/>
                    <a:pt x="2806" y="8599"/>
                  </a:cubicBezTo>
                  <a:cubicBezTo>
                    <a:pt x="2619" y="8642"/>
                    <a:pt x="2468" y="8690"/>
                    <a:pt x="2328" y="8738"/>
                  </a:cubicBezTo>
                  <a:lnTo>
                    <a:pt x="2306" y="8743"/>
                  </a:lnTo>
                  <a:cubicBezTo>
                    <a:pt x="2178" y="8786"/>
                    <a:pt x="2059" y="8826"/>
                    <a:pt x="1942" y="8858"/>
                  </a:cubicBezTo>
                  <a:cubicBezTo>
                    <a:pt x="1814" y="8890"/>
                    <a:pt x="1688" y="8911"/>
                    <a:pt x="1559" y="8922"/>
                  </a:cubicBezTo>
                  <a:cubicBezTo>
                    <a:pt x="1466" y="8933"/>
                    <a:pt x="1373" y="8932"/>
                    <a:pt x="1268" y="8932"/>
                  </a:cubicBezTo>
                  <a:cubicBezTo>
                    <a:pt x="1081" y="8932"/>
                    <a:pt x="881" y="8922"/>
                    <a:pt x="659" y="8895"/>
                  </a:cubicBezTo>
                  <a:cubicBezTo>
                    <a:pt x="647" y="8895"/>
                    <a:pt x="627" y="8895"/>
                    <a:pt x="615" y="8895"/>
                  </a:cubicBezTo>
                  <a:cubicBezTo>
                    <a:pt x="534" y="8895"/>
                    <a:pt x="461" y="8921"/>
                    <a:pt x="426" y="8959"/>
                  </a:cubicBezTo>
                  <a:cubicBezTo>
                    <a:pt x="391" y="9007"/>
                    <a:pt x="452" y="9062"/>
                    <a:pt x="557" y="9083"/>
                  </a:cubicBezTo>
                  <a:cubicBezTo>
                    <a:pt x="802" y="9132"/>
                    <a:pt x="1162" y="9191"/>
                    <a:pt x="1570" y="9191"/>
                  </a:cubicBezTo>
                  <a:cubicBezTo>
                    <a:pt x="1594" y="9191"/>
                    <a:pt x="1605" y="9191"/>
                    <a:pt x="1629" y="9191"/>
                  </a:cubicBezTo>
                  <a:cubicBezTo>
                    <a:pt x="1815" y="9191"/>
                    <a:pt x="2025" y="9170"/>
                    <a:pt x="2212" y="9137"/>
                  </a:cubicBezTo>
                  <a:cubicBezTo>
                    <a:pt x="2375" y="9110"/>
                    <a:pt x="2538" y="9072"/>
                    <a:pt x="2678" y="9035"/>
                  </a:cubicBezTo>
                  <a:lnTo>
                    <a:pt x="2784" y="9008"/>
                  </a:lnTo>
                  <a:cubicBezTo>
                    <a:pt x="2901" y="8981"/>
                    <a:pt x="3003" y="8955"/>
                    <a:pt x="3108" y="8944"/>
                  </a:cubicBezTo>
                  <a:cubicBezTo>
                    <a:pt x="3178" y="8938"/>
                    <a:pt x="3260" y="8932"/>
                    <a:pt x="3342" y="8932"/>
                  </a:cubicBezTo>
                  <a:lnTo>
                    <a:pt x="3356" y="8932"/>
                  </a:lnTo>
                  <a:cubicBezTo>
                    <a:pt x="3496" y="8932"/>
                    <a:pt x="3624" y="8982"/>
                    <a:pt x="3659" y="9046"/>
                  </a:cubicBezTo>
                  <a:cubicBezTo>
                    <a:pt x="3717" y="9181"/>
                    <a:pt x="3774" y="9327"/>
                    <a:pt x="3844" y="9477"/>
                  </a:cubicBezTo>
                  <a:cubicBezTo>
                    <a:pt x="3856" y="9510"/>
                    <a:pt x="3858" y="9546"/>
                    <a:pt x="3823" y="9578"/>
                  </a:cubicBezTo>
                  <a:cubicBezTo>
                    <a:pt x="3764" y="9627"/>
                    <a:pt x="3659" y="9654"/>
                    <a:pt x="3531" y="9654"/>
                  </a:cubicBezTo>
                  <a:cubicBezTo>
                    <a:pt x="3531" y="9654"/>
                    <a:pt x="3495" y="9654"/>
                    <a:pt x="3484" y="9654"/>
                  </a:cubicBezTo>
                  <a:lnTo>
                    <a:pt x="3447" y="9654"/>
                  </a:lnTo>
                  <a:cubicBezTo>
                    <a:pt x="3237" y="9654"/>
                    <a:pt x="3039" y="9671"/>
                    <a:pt x="2864" y="9703"/>
                  </a:cubicBezTo>
                  <a:cubicBezTo>
                    <a:pt x="2549" y="9757"/>
                    <a:pt x="2257" y="9844"/>
                    <a:pt x="1942" y="9989"/>
                  </a:cubicBezTo>
                  <a:cubicBezTo>
                    <a:pt x="1860" y="10022"/>
                    <a:pt x="1861" y="10086"/>
                    <a:pt x="1931" y="10124"/>
                  </a:cubicBezTo>
                  <a:cubicBezTo>
                    <a:pt x="1966" y="10146"/>
                    <a:pt x="2026" y="10156"/>
                    <a:pt x="2084" y="10156"/>
                  </a:cubicBezTo>
                  <a:cubicBezTo>
                    <a:pt x="2119" y="10156"/>
                    <a:pt x="2166" y="10150"/>
                    <a:pt x="2201" y="10139"/>
                  </a:cubicBezTo>
                  <a:cubicBezTo>
                    <a:pt x="2492" y="10042"/>
                    <a:pt x="2761" y="9984"/>
                    <a:pt x="3017" y="9962"/>
                  </a:cubicBezTo>
                  <a:cubicBezTo>
                    <a:pt x="3087" y="9957"/>
                    <a:pt x="3155" y="9951"/>
                    <a:pt x="3225" y="9951"/>
                  </a:cubicBezTo>
                  <a:cubicBezTo>
                    <a:pt x="3283" y="9951"/>
                    <a:pt x="3355" y="9950"/>
                    <a:pt x="3425" y="9956"/>
                  </a:cubicBezTo>
                  <a:cubicBezTo>
                    <a:pt x="3554" y="9966"/>
                    <a:pt x="3682" y="9983"/>
                    <a:pt x="3834" y="9999"/>
                  </a:cubicBezTo>
                  <a:lnTo>
                    <a:pt x="3881" y="10004"/>
                  </a:lnTo>
                  <a:cubicBezTo>
                    <a:pt x="4068" y="10026"/>
                    <a:pt x="4205" y="10090"/>
                    <a:pt x="4264" y="10171"/>
                  </a:cubicBezTo>
                  <a:cubicBezTo>
                    <a:pt x="4322" y="10247"/>
                    <a:pt x="4417" y="10388"/>
                    <a:pt x="4522" y="10528"/>
                  </a:cubicBezTo>
                  <a:cubicBezTo>
                    <a:pt x="4546" y="10560"/>
                    <a:pt x="4557" y="10598"/>
                    <a:pt x="4533" y="10636"/>
                  </a:cubicBezTo>
                  <a:cubicBezTo>
                    <a:pt x="4498" y="10706"/>
                    <a:pt x="4382" y="10754"/>
                    <a:pt x="4231" y="10771"/>
                  </a:cubicBezTo>
                  <a:cubicBezTo>
                    <a:pt x="4068" y="10787"/>
                    <a:pt x="3926" y="10792"/>
                    <a:pt x="3786" y="10797"/>
                  </a:cubicBezTo>
                  <a:lnTo>
                    <a:pt x="3739" y="10797"/>
                  </a:lnTo>
                  <a:cubicBezTo>
                    <a:pt x="3587" y="10803"/>
                    <a:pt x="3414" y="10808"/>
                    <a:pt x="3239" y="10824"/>
                  </a:cubicBezTo>
                  <a:cubicBezTo>
                    <a:pt x="3041" y="10841"/>
                    <a:pt x="2841" y="10877"/>
                    <a:pt x="2678" y="10920"/>
                  </a:cubicBezTo>
                  <a:cubicBezTo>
                    <a:pt x="2387" y="10996"/>
                    <a:pt x="2140" y="11109"/>
                    <a:pt x="1884" y="11276"/>
                  </a:cubicBezTo>
                  <a:cubicBezTo>
                    <a:pt x="1825" y="11319"/>
                    <a:pt x="1838" y="11378"/>
                    <a:pt x="1931" y="11410"/>
                  </a:cubicBezTo>
                  <a:cubicBezTo>
                    <a:pt x="1966" y="11421"/>
                    <a:pt x="2012" y="11432"/>
                    <a:pt x="2059" y="11432"/>
                  </a:cubicBezTo>
                  <a:cubicBezTo>
                    <a:pt x="2105" y="11432"/>
                    <a:pt x="2166" y="11421"/>
                    <a:pt x="2201" y="11405"/>
                  </a:cubicBezTo>
                  <a:cubicBezTo>
                    <a:pt x="2457" y="11287"/>
                    <a:pt x="2700" y="11206"/>
                    <a:pt x="2933" y="11168"/>
                  </a:cubicBezTo>
                  <a:cubicBezTo>
                    <a:pt x="3062" y="11146"/>
                    <a:pt x="3191" y="11136"/>
                    <a:pt x="3331" y="11131"/>
                  </a:cubicBezTo>
                  <a:cubicBezTo>
                    <a:pt x="3354" y="11131"/>
                    <a:pt x="3377" y="11131"/>
                    <a:pt x="3400" y="11131"/>
                  </a:cubicBezTo>
                  <a:cubicBezTo>
                    <a:pt x="3516" y="11131"/>
                    <a:pt x="3636" y="11136"/>
                    <a:pt x="3764" y="11141"/>
                  </a:cubicBezTo>
                  <a:lnTo>
                    <a:pt x="3786" y="11141"/>
                  </a:lnTo>
                  <a:cubicBezTo>
                    <a:pt x="3891" y="11146"/>
                    <a:pt x="4008" y="11153"/>
                    <a:pt x="4136" y="11153"/>
                  </a:cubicBezTo>
                  <a:cubicBezTo>
                    <a:pt x="4206" y="11153"/>
                    <a:pt x="4277" y="11153"/>
                    <a:pt x="4347" y="11148"/>
                  </a:cubicBezTo>
                  <a:cubicBezTo>
                    <a:pt x="4429" y="11142"/>
                    <a:pt x="4566" y="11130"/>
                    <a:pt x="4741" y="11114"/>
                  </a:cubicBezTo>
                  <a:cubicBezTo>
                    <a:pt x="4764" y="11114"/>
                    <a:pt x="4791" y="11109"/>
                    <a:pt x="4814" y="11109"/>
                  </a:cubicBezTo>
                  <a:cubicBezTo>
                    <a:pt x="4954" y="11109"/>
                    <a:pt x="5069" y="11147"/>
                    <a:pt x="5127" y="11207"/>
                  </a:cubicBezTo>
                  <a:cubicBezTo>
                    <a:pt x="5186" y="11271"/>
                    <a:pt x="5243" y="11331"/>
                    <a:pt x="5313" y="11395"/>
                  </a:cubicBezTo>
                  <a:cubicBezTo>
                    <a:pt x="5348" y="11433"/>
                    <a:pt x="5359" y="11480"/>
                    <a:pt x="5324" y="11518"/>
                  </a:cubicBezTo>
                  <a:cubicBezTo>
                    <a:pt x="5278" y="11572"/>
                    <a:pt x="5186" y="11610"/>
                    <a:pt x="5069" y="11621"/>
                  </a:cubicBezTo>
                  <a:cubicBezTo>
                    <a:pt x="5046" y="11621"/>
                    <a:pt x="5022" y="11626"/>
                    <a:pt x="5011" y="11626"/>
                  </a:cubicBezTo>
                  <a:cubicBezTo>
                    <a:pt x="4812" y="11647"/>
                    <a:pt x="4624" y="11680"/>
                    <a:pt x="4449" y="11723"/>
                  </a:cubicBezTo>
                  <a:cubicBezTo>
                    <a:pt x="4100" y="11815"/>
                    <a:pt x="3846" y="11945"/>
                    <a:pt x="3648" y="12064"/>
                  </a:cubicBezTo>
                  <a:cubicBezTo>
                    <a:pt x="3613" y="12085"/>
                    <a:pt x="3600" y="12106"/>
                    <a:pt x="3600" y="12128"/>
                  </a:cubicBezTo>
                  <a:cubicBezTo>
                    <a:pt x="3612" y="12149"/>
                    <a:pt x="3635" y="12170"/>
                    <a:pt x="3670" y="12187"/>
                  </a:cubicBezTo>
                  <a:cubicBezTo>
                    <a:pt x="3705" y="12197"/>
                    <a:pt x="3739" y="12203"/>
                    <a:pt x="3786" y="12203"/>
                  </a:cubicBezTo>
                  <a:cubicBezTo>
                    <a:pt x="3833" y="12203"/>
                    <a:pt x="3878" y="12192"/>
                    <a:pt x="3925" y="12181"/>
                  </a:cubicBezTo>
                  <a:cubicBezTo>
                    <a:pt x="4216" y="12063"/>
                    <a:pt x="4449" y="11994"/>
                    <a:pt x="4683" y="11956"/>
                  </a:cubicBezTo>
                  <a:cubicBezTo>
                    <a:pt x="4811" y="11934"/>
                    <a:pt x="4940" y="11923"/>
                    <a:pt x="5080" y="11917"/>
                  </a:cubicBezTo>
                  <a:cubicBezTo>
                    <a:pt x="5092" y="11917"/>
                    <a:pt x="5116" y="11917"/>
                    <a:pt x="5127" y="11917"/>
                  </a:cubicBezTo>
                  <a:cubicBezTo>
                    <a:pt x="5256" y="11917"/>
                    <a:pt x="5385" y="11923"/>
                    <a:pt x="5525" y="11934"/>
                  </a:cubicBezTo>
                  <a:cubicBezTo>
                    <a:pt x="5560" y="11934"/>
                    <a:pt x="5606" y="11939"/>
                    <a:pt x="5641" y="11939"/>
                  </a:cubicBezTo>
                  <a:cubicBezTo>
                    <a:pt x="5758" y="11944"/>
                    <a:pt x="5850" y="11976"/>
                    <a:pt x="5896" y="12025"/>
                  </a:cubicBezTo>
                  <a:cubicBezTo>
                    <a:pt x="5955" y="12090"/>
                    <a:pt x="6014" y="12154"/>
                    <a:pt x="6060" y="12219"/>
                  </a:cubicBezTo>
                  <a:cubicBezTo>
                    <a:pt x="6107" y="12278"/>
                    <a:pt x="6060" y="12349"/>
                    <a:pt x="5944" y="12387"/>
                  </a:cubicBezTo>
                  <a:cubicBezTo>
                    <a:pt x="5897" y="12403"/>
                    <a:pt x="5837" y="12413"/>
                    <a:pt x="5791" y="12424"/>
                  </a:cubicBezTo>
                  <a:cubicBezTo>
                    <a:pt x="5686" y="12445"/>
                    <a:pt x="5569" y="12462"/>
                    <a:pt x="5441" y="12468"/>
                  </a:cubicBezTo>
                  <a:cubicBezTo>
                    <a:pt x="5394" y="12468"/>
                    <a:pt x="5361" y="12468"/>
                    <a:pt x="5302" y="12468"/>
                  </a:cubicBezTo>
                  <a:cubicBezTo>
                    <a:pt x="5209" y="12468"/>
                    <a:pt x="5117" y="12466"/>
                    <a:pt x="4989" y="12461"/>
                  </a:cubicBezTo>
                  <a:cubicBezTo>
                    <a:pt x="4896" y="12461"/>
                    <a:pt x="4788" y="12456"/>
                    <a:pt x="4683" y="12456"/>
                  </a:cubicBezTo>
                  <a:cubicBezTo>
                    <a:pt x="4589" y="12456"/>
                    <a:pt x="4509" y="12456"/>
                    <a:pt x="4439" y="12461"/>
                  </a:cubicBezTo>
                  <a:cubicBezTo>
                    <a:pt x="4240" y="12472"/>
                    <a:pt x="4041" y="12494"/>
                    <a:pt x="3866" y="12532"/>
                  </a:cubicBezTo>
                  <a:cubicBezTo>
                    <a:pt x="3505" y="12602"/>
                    <a:pt x="3215" y="12704"/>
                    <a:pt x="2959" y="12796"/>
                  </a:cubicBezTo>
                  <a:cubicBezTo>
                    <a:pt x="2912" y="12812"/>
                    <a:pt x="2890" y="12833"/>
                    <a:pt x="2890" y="12860"/>
                  </a:cubicBezTo>
                  <a:cubicBezTo>
                    <a:pt x="2890" y="12882"/>
                    <a:pt x="2913" y="12903"/>
                    <a:pt x="2948" y="12914"/>
                  </a:cubicBezTo>
                  <a:cubicBezTo>
                    <a:pt x="2983" y="12925"/>
                    <a:pt x="3029" y="12936"/>
                    <a:pt x="3075" y="12936"/>
                  </a:cubicBezTo>
                  <a:cubicBezTo>
                    <a:pt x="3110" y="12936"/>
                    <a:pt x="3157" y="12930"/>
                    <a:pt x="3192" y="12919"/>
                  </a:cubicBezTo>
                  <a:cubicBezTo>
                    <a:pt x="3449" y="12854"/>
                    <a:pt x="3739" y="12784"/>
                    <a:pt x="4030" y="12757"/>
                  </a:cubicBezTo>
                  <a:cubicBezTo>
                    <a:pt x="4124" y="12747"/>
                    <a:pt x="4218" y="12747"/>
                    <a:pt x="4311" y="12747"/>
                  </a:cubicBezTo>
                  <a:cubicBezTo>
                    <a:pt x="4358" y="12747"/>
                    <a:pt x="4392" y="12747"/>
                    <a:pt x="4439" y="12752"/>
                  </a:cubicBezTo>
                  <a:cubicBezTo>
                    <a:pt x="4567" y="12758"/>
                    <a:pt x="4709" y="12774"/>
                    <a:pt x="4872" y="12796"/>
                  </a:cubicBezTo>
                  <a:lnTo>
                    <a:pt x="4963" y="12806"/>
                  </a:lnTo>
                  <a:cubicBezTo>
                    <a:pt x="5103" y="12822"/>
                    <a:pt x="5256" y="12844"/>
                    <a:pt x="5419" y="12855"/>
                  </a:cubicBezTo>
                  <a:cubicBezTo>
                    <a:pt x="5536" y="12866"/>
                    <a:pt x="5663" y="12872"/>
                    <a:pt x="5780" y="12872"/>
                  </a:cubicBezTo>
                  <a:cubicBezTo>
                    <a:pt x="5873" y="12872"/>
                    <a:pt x="5968" y="12865"/>
                    <a:pt x="6049" y="12860"/>
                  </a:cubicBezTo>
                  <a:cubicBezTo>
                    <a:pt x="6119" y="12855"/>
                    <a:pt x="6176" y="12850"/>
                    <a:pt x="6246" y="12845"/>
                  </a:cubicBezTo>
                  <a:cubicBezTo>
                    <a:pt x="6258" y="12845"/>
                    <a:pt x="6281" y="12838"/>
                    <a:pt x="6305" y="12838"/>
                  </a:cubicBezTo>
                  <a:cubicBezTo>
                    <a:pt x="6410" y="12838"/>
                    <a:pt x="6504" y="12877"/>
                    <a:pt x="6527" y="12926"/>
                  </a:cubicBezTo>
                  <a:cubicBezTo>
                    <a:pt x="6609" y="13103"/>
                    <a:pt x="6654" y="13275"/>
                    <a:pt x="6665" y="13448"/>
                  </a:cubicBezTo>
                  <a:cubicBezTo>
                    <a:pt x="6665" y="13475"/>
                    <a:pt x="6642" y="13507"/>
                    <a:pt x="6607" y="13528"/>
                  </a:cubicBezTo>
                  <a:cubicBezTo>
                    <a:pt x="6560" y="13550"/>
                    <a:pt x="6505" y="13560"/>
                    <a:pt x="6447" y="13565"/>
                  </a:cubicBezTo>
                  <a:cubicBezTo>
                    <a:pt x="6412" y="13565"/>
                    <a:pt x="6375" y="13565"/>
                    <a:pt x="6352" y="13565"/>
                  </a:cubicBezTo>
                  <a:cubicBezTo>
                    <a:pt x="6340" y="13565"/>
                    <a:pt x="6315" y="13565"/>
                    <a:pt x="6315" y="13565"/>
                  </a:cubicBezTo>
                  <a:cubicBezTo>
                    <a:pt x="6187" y="13555"/>
                    <a:pt x="6059" y="13528"/>
                    <a:pt x="5907" y="13507"/>
                  </a:cubicBezTo>
                  <a:lnTo>
                    <a:pt x="5896" y="13507"/>
                  </a:lnTo>
                  <a:cubicBezTo>
                    <a:pt x="5733" y="13480"/>
                    <a:pt x="5548" y="13454"/>
                    <a:pt x="5350" y="13437"/>
                  </a:cubicBezTo>
                  <a:cubicBezTo>
                    <a:pt x="5233" y="13427"/>
                    <a:pt x="5105" y="13421"/>
                    <a:pt x="4989" y="13421"/>
                  </a:cubicBezTo>
                  <a:cubicBezTo>
                    <a:pt x="4907" y="13421"/>
                    <a:pt x="4823" y="13420"/>
                    <a:pt x="4741" y="13426"/>
                  </a:cubicBezTo>
                  <a:cubicBezTo>
                    <a:pt x="4379" y="13447"/>
                    <a:pt x="4078" y="13490"/>
                    <a:pt x="3775" y="13539"/>
                  </a:cubicBezTo>
                  <a:lnTo>
                    <a:pt x="3706" y="13550"/>
                  </a:lnTo>
                  <a:cubicBezTo>
                    <a:pt x="3636" y="13561"/>
                    <a:pt x="3576" y="13587"/>
                    <a:pt x="3553" y="13619"/>
                  </a:cubicBezTo>
                  <a:cubicBezTo>
                    <a:pt x="3530" y="13646"/>
                    <a:pt x="3543" y="13680"/>
                    <a:pt x="3589" y="13707"/>
                  </a:cubicBezTo>
                  <a:cubicBezTo>
                    <a:pt x="3636" y="13739"/>
                    <a:pt x="3715" y="13754"/>
                    <a:pt x="3808" y="13754"/>
                  </a:cubicBezTo>
                  <a:cubicBezTo>
                    <a:pt x="3831" y="13754"/>
                    <a:pt x="3843" y="13754"/>
                    <a:pt x="3866" y="13754"/>
                  </a:cubicBezTo>
                  <a:cubicBezTo>
                    <a:pt x="4088" y="13732"/>
                    <a:pt x="4358" y="13717"/>
                    <a:pt x="4603" y="13717"/>
                  </a:cubicBezTo>
                  <a:cubicBezTo>
                    <a:pt x="4661" y="13717"/>
                    <a:pt x="4708" y="13717"/>
                    <a:pt x="4767" y="13722"/>
                  </a:cubicBezTo>
                  <a:cubicBezTo>
                    <a:pt x="4895" y="13727"/>
                    <a:pt x="5022" y="13744"/>
                    <a:pt x="5138" y="13766"/>
                  </a:cubicBezTo>
                  <a:cubicBezTo>
                    <a:pt x="5255" y="13787"/>
                    <a:pt x="5374" y="13819"/>
                    <a:pt x="5514" y="13862"/>
                  </a:cubicBezTo>
                  <a:lnTo>
                    <a:pt x="5572" y="13879"/>
                  </a:lnTo>
                  <a:cubicBezTo>
                    <a:pt x="5700" y="13916"/>
                    <a:pt x="5840" y="13959"/>
                    <a:pt x="5991" y="13996"/>
                  </a:cubicBezTo>
                  <a:cubicBezTo>
                    <a:pt x="6096" y="14023"/>
                    <a:pt x="6294" y="14051"/>
                    <a:pt x="6399" y="14067"/>
                  </a:cubicBezTo>
                  <a:cubicBezTo>
                    <a:pt x="6516" y="14083"/>
                    <a:pt x="6598" y="14143"/>
                    <a:pt x="6574" y="14197"/>
                  </a:cubicBezTo>
                  <a:cubicBezTo>
                    <a:pt x="6551" y="14256"/>
                    <a:pt x="6528" y="14309"/>
                    <a:pt x="6505" y="14369"/>
                  </a:cubicBezTo>
                  <a:cubicBezTo>
                    <a:pt x="6482" y="14422"/>
                    <a:pt x="6399" y="14467"/>
                    <a:pt x="6283" y="14488"/>
                  </a:cubicBezTo>
                  <a:lnTo>
                    <a:pt x="6199" y="14503"/>
                  </a:lnTo>
                  <a:cubicBezTo>
                    <a:pt x="6047" y="14530"/>
                    <a:pt x="5934" y="14551"/>
                    <a:pt x="5805" y="14562"/>
                  </a:cubicBezTo>
                  <a:cubicBezTo>
                    <a:pt x="5724" y="14568"/>
                    <a:pt x="5628" y="14574"/>
                    <a:pt x="5546" y="14574"/>
                  </a:cubicBezTo>
                  <a:cubicBezTo>
                    <a:pt x="5511" y="14574"/>
                    <a:pt x="5465" y="14574"/>
                    <a:pt x="5430" y="14574"/>
                  </a:cubicBezTo>
                  <a:cubicBezTo>
                    <a:pt x="5138" y="14563"/>
                    <a:pt x="4834" y="14515"/>
                    <a:pt x="4566" y="14466"/>
                  </a:cubicBezTo>
                  <a:cubicBezTo>
                    <a:pt x="4531" y="14461"/>
                    <a:pt x="4499" y="14454"/>
                    <a:pt x="4464" y="14454"/>
                  </a:cubicBezTo>
                  <a:cubicBezTo>
                    <a:pt x="4394" y="14454"/>
                    <a:pt x="4321" y="14466"/>
                    <a:pt x="4275" y="14493"/>
                  </a:cubicBezTo>
                  <a:cubicBezTo>
                    <a:pt x="4228" y="14515"/>
                    <a:pt x="4219" y="14542"/>
                    <a:pt x="4231" y="14574"/>
                  </a:cubicBezTo>
                  <a:cubicBezTo>
                    <a:pt x="4242" y="14606"/>
                    <a:pt x="4288" y="14633"/>
                    <a:pt x="4358" y="14655"/>
                  </a:cubicBezTo>
                  <a:cubicBezTo>
                    <a:pt x="4662" y="14730"/>
                    <a:pt x="4976" y="14805"/>
                    <a:pt x="5350" y="14848"/>
                  </a:cubicBezTo>
                  <a:cubicBezTo>
                    <a:pt x="5431" y="14859"/>
                    <a:pt x="5618" y="14875"/>
                    <a:pt x="5816" y="14885"/>
                  </a:cubicBezTo>
                  <a:cubicBezTo>
                    <a:pt x="5979" y="14896"/>
                    <a:pt x="6082" y="14972"/>
                    <a:pt x="6024" y="15047"/>
                  </a:cubicBezTo>
                  <a:cubicBezTo>
                    <a:pt x="5919" y="15176"/>
                    <a:pt x="5814" y="15307"/>
                    <a:pt x="5732" y="15377"/>
                  </a:cubicBezTo>
                  <a:cubicBezTo>
                    <a:pt x="5686" y="15420"/>
                    <a:pt x="5607" y="15446"/>
                    <a:pt x="5514" y="15451"/>
                  </a:cubicBezTo>
                  <a:cubicBezTo>
                    <a:pt x="5467" y="15451"/>
                    <a:pt x="5429" y="15446"/>
                    <a:pt x="5382" y="15441"/>
                  </a:cubicBezTo>
                  <a:cubicBezTo>
                    <a:pt x="5231" y="15403"/>
                    <a:pt x="5092" y="15376"/>
                    <a:pt x="5022" y="15360"/>
                  </a:cubicBezTo>
                  <a:cubicBezTo>
                    <a:pt x="4835" y="15328"/>
                    <a:pt x="4637" y="15307"/>
                    <a:pt x="4439" y="15296"/>
                  </a:cubicBezTo>
                  <a:cubicBezTo>
                    <a:pt x="4380" y="15296"/>
                    <a:pt x="4312" y="15290"/>
                    <a:pt x="4242" y="15290"/>
                  </a:cubicBezTo>
                  <a:cubicBezTo>
                    <a:pt x="4137" y="15290"/>
                    <a:pt x="4043" y="15291"/>
                    <a:pt x="3950" y="15296"/>
                  </a:cubicBezTo>
                  <a:lnTo>
                    <a:pt x="3939" y="15296"/>
                  </a:lnTo>
                  <a:cubicBezTo>
                    <a:pt x="3858" y="15296"/>
                    <a:pt x="3773" y="15301"/>
                    <a:pt x="3691" y="15301"/>
                  </a:cubicBezTo>
                  <a:cubicBezTo>
                    <a:pt x="3633" y="15301"/>
                    <a:pt x="3589" y="15302"/>
                    <a:pt x="3542" y="15296"/>
                  </a:cubicBezTo>
                  <a:cubicBezTo>
                    <a:pt x="3414" y="15291"/>
                    <a:pt x="3295" y="15274"/>
                    <a:pt x="3167" y="15253"/>
                  </a:cubicBezTo>
                  <a:cubicBezTo>
                    <a:pt x="2887" y="15199"/>
                    <a:pt x="2610" y="15096"/>
                    <a:pt x="2423" y="15020"/>
                  </a:cubicBezTo>
                  <a:cubicBezTo>
                    <a:pt x="2388" y="15004"/>
                    <a:pt x="2328" y="15000"/>
                    <a:pt x="2281" y="15000"/>
                  </a:cubicBezTo>
                  <a:cubicBezTo>
                    <a:pt x="2246" y="15000"/>
                    <a:pt x="2213" y="15004"/>
                    <a:pt x="2190" y="15015"/>
                  </a:cubicBezTo>
                  <a:cubicBezTo>
                    <a:pt x="2155" y="15026"/>
                    <a:pt x="2132" y="15042"/>
                    <a:pt x="2132" y="15064"/>
                  </a:cubicBezTo>
                  <a:cubicBezTo>
                    <a:pt x="2132" y="15085"/>
                    <a:pt x="2143" y="15113"/>
                    <a:pt x="2190" y="15135"/>
                  </a:cubicBezTo>
                  <a:cubicBezTo>
                    <a:pt x="2411" y="15248"/>
                    <a:pt x="2665" y="15366"/>
                    <a:pt x="2992" y="15463"/>
                  </a:cubicBezTo>
                  <a:cubicBezTo>
                    <a:pt x="3155" y="15511"/>
                    <a:pt x="3330" y="15549"/>
                    <a:pt x="3516" y="15571"/>
                  </a:cubicBezTo>
                  <a:cubicBezTo>
                    <a:pt x="3691" y="15592"/>
                    <a:pt x="3844" y="15603"/>
                    <a:pt x="4019" y="15620"/>
                  </a:cubicBezTo>
                  <a:cubicBezTo>
                    <a:pt x="4171" y="15630"/>
                    <a:pt x="4311" y="15640"/>
                    <a:pt x="4428" y="15657"/>
                  </a:cubicBezTo>
                  <a:cubicBezTo>
                    <a:pt x="4544" y="15673"/>
                    <a:pt x="4651" y="15695"/>
                    <a:pt x="4756" y="15727"/>
                  </a:cubicBezTo>
                  <a:cubicBezTo>
                    <a:pt x="4791" y="15738"/>
                    <a:pt x="4826" y="15748"/>
                    <a:pt x="4872" y="15764"/>
                  </a:cubicBezTo>
                  <a:cubicBezTo>
                    <a:pt x="5059" y="15834"/>
                    <a:pt x="5117" y="15959"/>
                    <a:pt x="4989" y="16056"/>
                  </a:cubicBezTo>
                  <a:cubicBezTo>
                    <a:pt x="4931" y="16104"/>
                    <a:pt x="4858" y="16152"/>
                    <a:pt x="4799" y="16200"/>
                  </a:cubicBezTo>
                  <a:cubicBezTo>
                    <a:pt x="4659" y="16308"/>
                    <a:pt x="4533" y="16422"/>
                    <a:pt x="4417" y="16535"/>
                  </a:cubicBezTo>
                  <a:cubicBezTo>
                    <a:pt x="4347" y="16606"/>
                    <a:pt x="4205" y="16648"/>
                    <a:pt x="4041" y="16653"/>
                  </a:cubicBezTo>
                  <a:cubicBezTo>
                    <a:pt x="3983" y="16653"/>
                    <a:pt x="3928" y="16653"/>
                    <a:pt x="3881" y="16653"/>
                  </a:cubicBezTo>
                  <a:cubicBezTo>
                    <a:pt x="3834" y="16653"/>
                    <a:pt x="3809" y="16653"/>
                    <a:pt x="3797" y="16653"/>
                  </a:cubicBezTo>
                  <a:cubicBezTo>
                    <a:pt x="3669" y="16643"/>
                    <a:pt x="3552" y="16626"/>
                    <a:pt x="3447" y="16605"/>
                  </a:cubicBezTo>
                  <a:cubicBezTo>
                    <a:pt x="3342" y="16583"/>
                    <a:pt x="3227" y="16546"/>
                    <a:pt x="3075" y="16492"/>
                  </a:cubicBezTo>
                  <a:cubicBezTo>
                    <a:pt x="3040" y="16481"/>
                    <a:pt x="3005" y="16471"/>
                    <a:pt x="2970" y="16455"/>
                  </a:cubicBezTo>
                  <a:cubicBezTo>
                    <a:pt x="2865" y="16417"/>
                    <a:pt x="2747" y="16372"/>
                    <a:pt x="2631" y="16340"/>
                  </a:cubicBezTo>
                  <a:cubicBezTo>
                    <a:pt x="2456" y="16286"/>
                    <a:pt x="2259" y="16249"/>
                    <a:pt x="2084" y="16232"/>
                  </a:cubicBezTo>
                  <a:cubicBezTo>
                    <a:pt x="1968" y="16222"/>
                    <a:pt x="1852" y="16217"/>
                    <a:pt x="1723" y="16217"/>
                  </a:cubicBezTo>
                  <a:cubicBezTo>
                    <a:pt x="1653" y="16217"/>
                    <a:pt x="1571" y="16217"/>
                    <a:pt x="1501" y="16222"/>
                  </a:cubicBezTo>
                  <a:cubicBezTo>
                    <a:pt x="1326" y="16233"/>
                    <a:pt x="1150" y="16254"/>
                    <a:pt x="940" y="16286"/>
                  </a:cubicBezTo>
                  <a:cubicBezTo>
                    <a:pt x="835" y="16302"/>
                    <a:pt x="767" y="16362"/>
                    <a:pt x="790" y="16416"/>
                  </a:cubicBezTo>
                  <a:cubicBezTo>
                    <a:pt x="802" y="16464"/>
                    <a:pt x="883" y="16497"/>
                    <a:pt x="976" y="16497"/>
                  </a:cubicBezTo>
                  <a:cubicBezTo>
                    <a:pt x="988" y="16497"/>
                    <a:pt x="997" y="16497"/>
                    <a:pt x="1009" y="16497"/>
                  </a:cubicBezTo>
                  <a:cubicBezTo>
                    <a:pt x="1149" y="16486"/>
                    <a:pt x="1289" y="16475"/>
                    <a:pt x="1417" y="16475"/>
                  </a:cubicBezTo>
                  <a:cubicBezTo>
                    <a:pt x="1592" y="16475"/>
                    <a:pt x="1758" y="16487"/>
                    <a:pt x="1909" y="16514"/>
                  </a:cubicBezTo>
                  <a:cubicBezTo>
                    <a:pt x="2026" y="16535"/>
                    <a:pt x="2142" y="16566"/>
                    <a:pt x="2259" y="16610"/>
                  </a:cubicBezTo>
                  <a:cubicBezTo>
                    <a:pt x="2341" y="16642"/>
                    <a:pt x="2433" y="16680"/>
                    <a:pt x="2514" y="16717"/>
                  </a:cubicBezTo>
                  <a:lnTo>
                    <a:pt x="2598" y="16756"/>
                  </a:lnTo>
                  <a:cubicBezTo>
                    <a:pt x="2715" y="16805"/>
                    <a:pt x="2863" y="16869"/>
                    <a:pt x="3050" y="16918"/>
                  </a:cubicBezTo>
                  <a:cubicBezTo>
                    <a:pt x="3225" y="16966"/>
                    <a:pt x="3438" y="16997"/>
                    <a:pt x="3648" y="17014"/>
                  </a:cubicBezTo>
                  <a:cubicBezTo>
                    <a:pt x="3683" y="17014"/>
                    <a:pt x="3704" y="17020"/>
                    <a:pt x="3739" y="17020"/>
                  </a:cubicBezTo>
                  <a:cubicBezTo>
                    <a:pt x="3820" y="17026"/>
                    <a:pt x="3893" y="17047"/>
                    <a:pt x="3939" y="17074"/>
                  </a:cubicBezTo>
                  <a:cubicBezTo>
                    <a:pt x="3986" y="17107"/>
                    <a:pt x="4009" y="17144"/>
                    <a:pt x="3998" y="17182"/>
                  </a:cubicBezTo>
                  <a:cubicBezTo>
                    <a:pt x="3951" y="17317"/>
                    <a:pt x="3928" y="17451"/>
                    <a:pt x="3939" y="17586"/>
                  </a:cubicBezTo>
                  <a:cubicBezTo>
                    <a:pt x="3939" y="17624"/>
                    <a:pt x="3916" y="17656"/>
                    <a:pt x="3881" y="17672"/>
                  </a:cubicBezTo>
                  <a:cubicBezTo>
                    <a:pt x="3846" y="17688"/>
                    <a:pt x="3808" y="17694"/>
                    <a:pt x="3750" y="17694"/>
                  </a:cubicBezTo>
                  <a:cubicBezTo>
                    <a:pt x="3715" y="17694"/>
                    <a:pt x="3668" y="17687"/>
                    <a:pt x="3633" y="17682"/>
                  </a:cubicBezTo>
                  <a:lnTo>
                    <a:pt x="3622" y="17682"/>
                  </a:lnTo>
                  <a:cubicBezTo>
                    <a:pt x="3575" y="17677"/>
                    <a:pt x="3541" y="17666"/>
                    <a:pt x="3495" y="17660"/>
                  </a:cubicBezTo>
                  <a:cubicBezTo>
                    <a:pt x="3378" y="17639"/>
                    <a:pt x="3248" y="17612"/>
                    <a:pt x="3108" y="17596"/>
                  </a:cubicBezTo>
                  <a:cubicBezTo>
                    <a:pt x="2933" y="17575"/>
                    <a:pt x="2772" y="17559"/>
                    <a:pt x="2609" y="17559"/>
                  </a:cubicBezTo>
                  <a:cubicBezTo>
                    <a:pt x="2574" y="17559"/>
                    <a:pt x="2549" y="17559"/>
                    <a:pt x="2514" y="17559"/>
                  </a:cubicBezTo>
                  <a:cubicBezTo>
                    <a:pt x="2328" y="17565"/>
                    <a:pt x="2129" y="17585"/>
                    <a:pt x="1942" y="17623"/>
                  </a:cubicBezTo>
                  <a:cubicBezTo>
                    <a:pt x="1779" y="17655"/>
                    <a:pt x="1618" y="17704"/>
                    <a:pt x="1443" y="17763"/>
                  </a:cubicBezTo>
                  <a:cubicBezTo>
                    <a:pt x="1361" y="17795"/>
                    <a:pt x="1327" y="17855"/>
                    <a:pt x="1373" y="17909"/>
                  </a:cubicBezTo>
                  <a:cubicBezTo>
                    <a:pt x="1408" y="17947"/>
                    <a:pt x="1478" y="17968"/>
                    <a:pt x="1548" y="17968"/>
                  </a:cubicBezTo>
                  <a:cubicBezTo>
                    <a:pt x="1572" y="17968"/>
                    <a:pt x="1605" y="17962"/>
                    <a:pt x="1629" y="17957"/>
                  </a:cubicBezTo>
                  <a:cubicBezTo>
                    <a:pt x="1908" y="17886"/>
                    <a:pt x="2175" y="17849"/>
                    <a:pt x="2408" y="17849"/>
                  </a:cubicBezTo>
                  <a:cubicBezTo>
                    <a:pt x="2432" y="17849"/>
                    <a:pt x="2469" y="17849"/>
                    <a:pt x="2492" y="17849"/>
                  </a:cubicBezTo>
                  <a:cubicBezTo>
                    <a:pt x="2621" y="17854"/>
                    <a:pt x="2750" y="17871"/>
                    <a:pt x="2890" y="17898"/>
                  </a:cubicBezTo>
                  <a:cubicBezTo>
                    <a:pt x="2971" y="17914"/>
                    <a:pt x="3063" y="17935"/>
                    <a:pt x="3145" y="17957"/>
                  </a:cubicBezTo>
                  <a:cubicBezTo>
                    <a:pt x="3191" y="17967"/>
                    <a:pt x="3250" y="17984"/>
                    <a:pt x="3309" y="17995"/>
                  </a:cubicBezTo>
                  <a:cubicBezTo>
                    <a:pt x="3460" y="18028"/>
                    <a:pt x="3635" y="18065"/>
                    <a:pt x="3844" y="18086"/>
                  </a:cubicBezTo>
                  <a:cubicBezTo>
                    <a:pt x="3868" y="18086"/>
                    <a:pt x="3879" y="18091"/>
                    <a:pt x="3903" y="18091"/>
                  </a:cubicBezTo>
                  <a:cubicBezTo>
                    <a:pt x="4008" y="18102"/>
                    <a:pt x="4102" y="18140"/>
                    <a:pt x="4125" y="18189"/>
                  </a:cubicBezTo>
                  <a:cubicBezTo>
                    <a:pt x="4148" y="18221"/>
                    <a:pt x="4160" y="18253"/>
                    <a:pt x="4183" y="18280"/>
                  </a:cubicBezTo>
                  <a:cubicBezTo>
                    <a:pt x="4218" y="18328"/>
                    <a:pt x="4172" y="18383"/>
                    <a:pt x="4067" y="18404"/>
                  </a:cubicBezTo>
                  <a:lnTo>
                    <a:pt x="4056" y="18404"/>
                  </a:lnTo>
                  <a:cubicBezTo>
                    <a:pt x="3858" y="18447"/>
                    <a:pt x="3668" y="18501"/>
                    <a:pt x="3516" y="18566"/>
                  </a:cubicBezTo>
                  <a:cubicBezTo>
                    <a:pt x="3365" y="18631"/>
                    <a:pt x="3249" y="18707"/>
                    <a:pt x="3156" y="18771"/>
                  </a:cubicBezTo>
                  <a:cubicBezTo>
                    <a:pt x="3121" y="18793"/>
                    <a:pt x="3100" y="18814"/>
                    <a:pt x="3065" y="18835"/>
                  </a:cubicBezTo>
                  <a:cubicBezTo>
                    <a:pt x="3006" y="18878"/>
                    <a:pt x="2948" y="18916"/>
                    <a:pt x="2890" y="18948"/>
                  </a:cubicBezTo>
                  <a:cubicBezTo>
                    <a:pt x="2796" y="19002"/>
                    <a:pt x="2700" y="19046"/>
                    <a:pt x="2583" y="19078"/>
                  </a:cubicBezTo>
                  <a:cubicBezTo>
                    <a:pt x="2362" y="19148"/>
                    <a:pt x="2073" y="19185"/>
                    <a:pt x="1723" y="19191"/>
                  </a:cubicBezTo>
                  <a:cubicBezTo>
                    <a:pt x="1677" y="19191"/>
                    <a:pt x="1627" y="19201"/>
                    <a:pt x="1592" y="19218"/>
                  </a:cubicBezTo>
                  <a:cubicBezTo>
                    <a:pt x="1557" y="19239"/>
                    <a:pt x="1537" y="19266"/>
                    <a:pt x="1548" y="19293"/>
                  </a:cubicBezTo>
                  <a:cubicBezTo>
                    <a:pt x="1560" y="19347"/>
                    <a:pt x="1651" y="19401"/>
                    <a:pt x="1756" y="19406"/>
                  </a:cubicBezTo>
                  <a:cubicBezTo>
                    <a:pt x="1884" y="19417"/>
                    <a:pt x="2015" y="19418"/>
                    <a:pt x="2132" y="19418"/>
                  </a:cubicBezTo>
                  <a:cubicBezTo>
                    <a:pt x="2423" y="19418"/>
                    <a:pt x="2678" y="19391"/>
                    <a:pt x="2911" y="19342"/>
                  </a:cubicBezTo>
                  <a:cubicBezTo>
                    <a:pt x="3086" y="19304"/>
                    <a:pt x="3237" y="19251"/>
                    <a:pt x="3389" y="19175"/>
                  </a:cubicBezTo>
                  <a:cubicBezTo>
                    <a:pt x="3494" y="19127"/>
                    <a:pt x="3577" y="19077"/>
                    <a:pt x="3659" y="19029"/>
                  </a:cubicBezTo>
                  <a:cubicBezTo>
                    <a:pt x="3682" y="19013"/>
                    <a:pt x="3715" y="18996"/>
                    <a:pt x="3739" y="18980"/>
                  </a:cubicBezTo>
                  <a:cubicBezTo>
                    <a:pt x="3855" y="18910"/>
                    <a:pt x="3948" y="18868"/>
                    <a:pt x="4041" y="18835"/>
                  </a:cubicBezTo>
                  <a:cubicBezTo>
                    <a:pt x="4135" y="18798"/>
                    <a:pt x="4241" y="18771"/>
                    <a:pt x="4369" y="18750"/>
                  </a:cubicBezTo>
                  <a:cubicBezTo>
                    <a:pt x="4404" y="18744"/>
                    <a:pt x="4429" y="18738"/>
                    <a:pt x="4464" y="18738"/>
                  </a:cubicBezTo>
                  <a:cubicBezTo>
                    <a:pt x="4557" y="18738"/>
                    <a:pt x="4636" y="18761"/>
                    <a:pt x="4683" y="18798"/>
                  </a:cubicBezTo>
                  <a:cubicBezTo>
                    <a:pt x="4869" y="18944"/>
                    <a:pt x="5105" y="19078"/>
                    <a:pt x="5350" y="19207"/>
                  </a:cubicBezTo>
                  <a:cubicBezTo>
                    <a:pt x="5513" y="19288"/>
                    <a:pt x="5479" y="19438"/>
                    <a:pt x="4989" y="19541"/>
                  </a:cubicBezTo>
                  <a:cubicBezTo>
                    <a:pt x="4557" y="19632"/>
                    <a:pt x="4196" y="19714"/>
                    <a:pt x="3939" y="19859"/>
                  </a:cubicBezTo>
                  <a:cubicBezTo>
                    <a:pt x="3718" y="19988"/>
                    <a:pt x="3589" y="20149"/>
                    <a:pt x="3542" y="20354"/>
                  </a:cubicBezTo>
                  <a:cubicBezTo>
                    <a:pt x="3530" y="20403"/>
                    <a:pt x="3611" y="20457"/>
                    <a:pt x="3728" y="20474"/>
                  </a:cubicBezTo>
                  <a:cubicBezTo>
                    <a:pt x="3751" y="20479"/>
                    <a:pt x="3773" y="20479"/>
                    <a:pt x="3808" y="20479"/>
                  </a:cubicBezTo>
                  <a:cubicBezTo>
                    <a:pt x="3890" y="20479"/>
                    <a:pt x="3960" y="20457"/>
                    <a:pt x="3983" y="20420"/>
                  </a:cubicBezTo>
                  <a:cubicBezTo>
                    <a:pt x="4076" y="20263"/>
                    <a:pt x="4230" y="20139"/>
                    <a:pt x="4417" y="20053"/>
                  </a:cubicBezTo>
                  <a:cubicBezTo>
                    <a:pt x="4650" y="19950"/>
                    <a:pt x="4917" y="19918"/>
                    <a:pt x="5197" y="19869"/>
                  </a:cubicBezTo>
                  <a:cubicBezTo>
                    <a:pt x="5348" y="19842"/>
                    <a:pt x="5536" y="19810"/>
                    <a:pt x="5710" y="19756"/>
                  </a:cubicBezTo>
                  <a:cubicBezTo>
                    <a:pt x="5792" y="19735"/>
                    <a:pt x="5910" y="19687"/>
                    <a:pt x="6039" y="19639"/>
                  </a:cubicBezTo>
                  <a:cubicBezTo>
                    <a:pt x="6143" y="19595"/>
                    <a:pt x="6304" y="19590"/>
                    <a:pt x="6432" y="19633"/>
                  </a:cubicBezTo>
                  <a:cubicBezTo>
                    <a:pt x="6630" y="19698"/>
                    <a:pt x="6842" y="19752"/>
                    <a:pt x="7052" y="19800"/>
                  </a:cubicBezTo>
                  <a:cubicBezTo>
                    <a:pt x="7215" y="19838"/>
                    <a:pt x="7320" y="19913"/>
                    <a:pt x="7343" y="19994"/>
                  </a:cubicBezTo>
                  <a:cubicBezTo>
                    <a:pt x="7355" y="20015"/>
                    <a:pt x="7353" y="20031"/>
                    <a:pt x="7365" y="20053"/>
                  </a:cubicBezTo>
                  <a:cubicBezTo>
                    <a:pt x="7377" y="20107"/>
                    <a:pt x="7402" y="20156"/>
                    <a:pt x="7402" y="20204"/>
                  </a:cubicBezTo>
                  <a:cubicBezTo>
                    <a:pt x="7413" y="20274"/>
                    <a:pt x="7400" y="20334"/>
                    <a:pt x="7365" y="20393"/>
                  </a:cubicBezTo>
                  <a:cubicBezTo>
                    <a:pt x="7295" y="20511"/>
                    <a:pt x="7122" y="20630"/>
                    <a:pt x="6866" y="20743"/>
                  </a:cubicBezTo>
                  <a:cubicBezTo>
                    <a:pt x="6831" y="20759"/>
                    <a:pt x="6808" y="20780"/>
                    <a:pt x="6808" y="20802"/>
                  </a:cubicBezTo>
                  <a:cubicBezTo>
                    <a:pt x="6808" y="20829"/>
                    <a:pt x="6830" y="20851"/>
                    <a:pt x="6877" y="20873"/>
                  </a:cubicBezTo>
                  <a:cubicBezTo>
                    <a:pt x="6923" y="20894"/>
                    <a:pt x="6993" y="20910"/>
                    <a:pt x="7063" y="20910"/>
                  </a:cubicBezTo>
                  <a:cubicBezTo>
                    <a:pt x="7109" y="20910"/>
                    <a:pt x="7155" y="20904"/>
                    <a:pt x="7190" y="20893"/>
                  </a:cubicBezTo>
                  <a:cubicBezTo>
                    <a:pt x="7563" y="20780"/>
                    <a:pt x="7823" y="20646"/>
                    <a:pt x="7963" y="20501"/>
                  </a:cubicBezTo>
                  <a:cubicBezTo>
                    <a:pt x="8033" y="20420"/>
                    <a:pt x="8079" y="20328"/>
                    <a:pt x="8090" y="20231"/>
                  </a:cubicBezTo>
                  <a:cubicBezTo>
                    <a:pt x="8090" y="20220"/>
                    <a:pt x="8090" y="20198"/>
                    <a:pt x="8101" y="20160"/>
                  </a:cubicBezTo>
                  <a:cubicBezTo>
                    <a:pt x="8113" y="20090"/>
                    <a:pt x="8252" y="20037"/>
                    <a:pt x="8404" y="20048"/>
                  </a:cubicBezTo>
                  <a:cubicBezTo>
                    <a:pt x="8765" y="20075"/>
                    <a:pt x="9185" y="20101"/>
                    <a:pt x="9512" y="20107"/>
                  </a:cubicBezTo>
                  <a:cubicBezTo>
                    <a:pt x="9617" y="20107"/>
                    <a:pt x="9700" y="20144"/>
                    <a:pt x="9723" y="20192"/>
                  </a:cubicBezTo>
                  <a:cubicBezTo>
                    <a:pt x="9747" y="20252"/>
                    <a:pt x="9746" y="20307"/>
                    <a:pt x="9734" y="20366"/>
                  </a:cubicBezTo>
                  <a:cubicBezTo>
                    <a:pt x="9722" y="20420"/>
                    <a:pt x="9676" y="20484"/>
                    <a:pt x="9617" y="20559"/>
                  </a:cubicBezTo>
                  <a:cubicBezTo>
                    <a:pt x="9606" y="20576"/>
                    <a:pt x="9593" y="20592"/>
                    <a:pt x="9581" y="20608"/>
                  </a:cubicBezTo>
                  <a:cubicBezTo>
                    <a:pt x="9534" y="20668"/>
                    <a:pt x="9489" y="20732"/>
                    <a:pt x="9443" y="20802"/>
                  </a:cubicBezTo>
                  <a:cubicBezTo>
                    <a:pt x="9384" y="20899"/>
                    <a:pt x="9372" y="20990"/>
                    <a:pt x="9395" y="21076"/>
                  </a:cubicBezTo>
                  <a:cubicBezTo>
                    <a:pt x="9418" y="21163"/>
                    <a:pt x="9466" y="21249"/>
                    <a:pt x="9559" y="21336"/>
                  </a:cubicBezTo>
                  <a:cubicBezTo>
                    <a:pt x="9641" y="21411"/>
                    <a:pt x="9747" y="21486"/>
                    <a:pt x="9887" y="21561"/>
                  </a:cubicBezTo>
                  <a:cubicBezTo>
                    <a:pt x="9934" y="21583"/>
                    <a:pt x="10002" y="21600"/>
                    <a:pt x="10084" y="21600"/>
                  </a:cubicBezTo>
                  <a:cubicBezTo>
                    <a:pt x="10131" y="21600"/>
                    <a:pt x="10165" y="21594"/>
                    <a:pt x="10212" y="21588"/>
                  </a:cubicBezTo>
                  <a:cubicBezTo>
                    <a:pt x="10270" y="21577"/>
                    <a:pt x="10317" y="21556"/>
                    <a:pt x="10328" y="21529"/>
                  </a:cubicBezTo>
                  <a:cubicBezTo>
                    <a:pt x="10340" y="21508"/>
                    <a:pt x="10341" y="21487"/>
                    <a:pt x="10317" y="21465"/>
                  </a:cubicBezTo>
                  <a:cubicBezTo>
                    <a:pt x="10142" y="21325"/>
                    <a:pt x="10050" y="21190"/>
                    <a:pt x="10062" y="21066"/>
                  </a:cubicBezTo>
                  <a:cubicBezTo>
                    <a:pt x="10062" y="21007"/>
                    <a:pt x="10096" y="20947"/>
                    <a:pt x="10142" y="20883"/>
                  </a:cubicBezTo>
                  <a:cubicBezTo>
                    <a:pt x="10177" y="20834"/>
                    <a:pt x="10234" y="20786"/>
                    <a:pt x="10281" y="20738"/>
                  </a:cubicBezTo>
                  <a:cubicBezTo>
                    <a:pt x="10304" y="20722"/>
                    <a:pt x="10316" y="20706"/>
                    <a:pt x="10339" y="20684"/>
                  </a:cubicBezTo>
                  <a:cubicBezTo>
                    <a:pt x="10432" y="20592"/>
                    <a:pt x="10494" y="20510"/>
                    <a:pt x="10529" y="20435"/>
                  </a:cubicBezTo>
                  <a:cubicBezTo>
                    <a:pt x="10540" y="20403"/>
                    <a:pt x="10550" y="20334"/>
                    <a:pt x="10551" y="20253"/>
                  </a:cubicBezTo>
                  <a:cubicBezTo>
                    <a:pt x="10551" y="20156"/>
                    <a:pt x="10702" y="20070"/>
                    <a:pt x="10900" y="20043"/>
                  </a:cubicBezTo>
                  <a:cubicBezTo>
                    <a:pt x="11157" y="20010"/>
                    <a:pt x="11412" y="19972"/>
                    <a:pt x="11564" y="19945"/>
                  </a:cubicBezTo>
                  <a:cubicBezTo>
                    <a:pt x="11587" y="19940"/>
                    <a:pt x="11613" y="19940"/>
                    <a:pt x="11637" y="19940"/>
                  </a:cubicBezTo>
                  <a:cubicBezTo>
                    <a:pt x="11742" y="19940"/>
                    <a:pt x="11833" y="19977"/>
                    <a:pt x="11844" y="20026"/>
                  </a:cubicBezTo>
                  <a:cubicBezTo>
                    <a:pt x="11856" y="20069"/>
                    <a:pt x="11869" y="20107"/>
                    <a:pt x="11881" y="20128"/>
                  </a:cubicBezTo>
                  <a:cubicBezTo>
                    <a:pt x="11916" y="20225"/>
                    <a:pt x="11984" y="20317"/>
                    <a:pt x="12078" y="20393"/>
                  </a:cubicBezTo>
                  <a:cubicBezTo>
                    <a:pt x="12171" y="20468"/>
                    <a:pt x="12301" y="20539"/>
                    <a:pt x="12453" y="20603"/>
                  </a:cubicBezTo>
                  <a:cubicBezTo>
                    <a:pt x="12581" y="20657"/>
                    <a:pt x="12744" y="20705"/>
                    <a:pt x="12930" y="20748"/>
                  </a:cubicBezTo>
                  <a:cubicBezTo>
                    <a:pt x="12965" y="20753"/>
                    <a:pt x="13001" y="20758"/>
                    <a:pt x="13036" y="20758"/>
                  </a:cubicBezTo>
                  <a:cubicBezTo>
                    <a:pt x="13118" y="20758"/>
                    <a:pt x="13197" y="20743"/>
                    <a:pt x="13244" y="20716"/>
                  </a:cubicBezTo>
                  <a:cubicBezTo>
                    <a:pt x="13291" y="20695"/>
                    <a:pt x="13302" y="20667"/>
                    <a:pt x="13302" y="20640"/>
                  </a:cubicBezTo>
                  <a:cubicBezTo>
                    <a:pt x="13302" y="20619"/>
                    <a:pt x="13280" y="20597"/>
                    <a:pt x="13233" y="20586"/>
                  </a:cubicBezTo>
                  <a:cubicBezTo>
                    <a:pt x="12953" y="20489"/>
                    <a:pt x="12754" y="20376"/>
                    <a:pt x="12661" y="20268"/>
                  </a:cubicBezTo>
                  <a:cubicBezTo>
                    <a:pt x="12614" y="20214"/>
                    <a:pt x="12592" y="20149"/>
                    <a:pt x="12581" y="20085"/>
                  </a:cubicBezTo>
                  <a:cubicBezTo>
                    <a:pt x="12569" y="20031"/>
                    <a:pt x="12581" y="19977"/>
                    <a:pt x="12581" y="19923"/>
                  </a:cubicBezTo>
                  <a:lnTo>
                    <a:pt x="12581" y="19864"/>
                  </a:lnTo>
                  <a:cubicBezTo>
                    <a:pt x="12581" y="19853"/>
                    <a:pt x="12580" y="19843"/>
                    <a:pt x="12591" y="19832"/>
                  </a:cubicBezTo>
                  <a:cubicBezTo>
                    <a:pt x="12626" y="19757"/>
                    <a:pt x="12720" y="19687"/>
                    <a:pt x="12872" y="19639"/>
                  </a:cubicBezTo>
                  <a:cubicBezTo>
                    <a:pt x="13035" y="19590"/>
                    <a:pt x="13187" y="19531"/>
                    <a:pt x="13339" y="19477"/>
                  </a:cubicBezTo>
                  <a:cubicBezTo>
                    <a:pt x="13385" y="19461"/>
                    <a:pt x="13444" y="19450"/>
                    <a:pt x="13503" y="19450"/>
                  </a:cubicBezTo>
                  <a:cubicBezTo>
                    <a:pt x="13584" y="19450"/>
                    <a:pt x="13663" y="19471"/>
                    <a:pt x="13721" y="19504"/>
                  </a:cubicBezTo>
                  <a:cubicBezTo>
                    <a:pt x="13768" y="19536"/>
                    <a:pt x="13816" y="19563"/>
                    <a:pt x="13874" y="19590"/>
                  </a:cubicBezTo>
                  <a:cubicBezTo>
                    <a:pt x="14026" y="19670"/>
                    <a:pt x="14201" y="19734"/>
                    <a:pt x="14399" y="19788"/>
                  </a:cubicBezTo>
                  <a:cubicBezTo>
                    <a:pt x="14597" y="19842"/>
                    <a:pt x="14796" y="19876"/>
                    <a:pt x="14971" y="19903"/>
                  </a:cubicBezTo>
                  <a:lnTo>
                    <a:pt x="15062" y="19913"/>
                  </a:lnTo>
                  <a:cubicBezTo>
                    <a:pt x="15202" y="19934"/>
                    <a:pt x="15331" y="19955"/>
                    <a:pt x="15460" y="19977"/>
                  </a:cubicBezTo>
                  <a:cubicBezTo>
                    <a:pt x="15611" y="20009"/>
                    <a:pt x="15729" y="20042"/>
                    <a:pt x="15846" y="20085"/>
                  </a:cubicBezTo>
                  <a:cubicBezTo>
                    <a:pt x="16056" y="20171"/>
                    <a:pt x="16218" y="20290"/>
                    <a:pt x="16334" y="20452"/>
                  </a:cubicBezTo>
                  <a:cubicBezTo>
                    <a:pt x="16358" y="20489"/>
                    <a:pt x="16439" y="20511"/>
                    <a:pt x="16520" y="20511"/>
                  </a:cubicBezTo>
                  <a:cubicBezTo>
                    <a:pt x="16544" y="20511"/>
                    <a:pt x="16570" y="20511"/>
                    <a:pt x="16593" y="20506"/>
                  </a:cubicBezTo>
                  <a:cubicBezTo>
                    <a:pt x="16722" y="20489"/>
                    <a:pt x="16802" y="20436"/>
                    <a:pt x="16779" y="20388"/>
                  </a:cubicBezTo>
                  <a:cubicBezTo>
                    <a:pt x="16721" y="20178"/>
                    <a:pt x="16579" y="20020"/>
                    <a:pt x="16334" y="19891"/>
                  </a:cubicBezTo>
                  <a:cubicBezTo>
                    <a:pt x="16206" y="19821"/>
                    <a:pt x="16044" y="19756"/>
                    <a:pt x="15846" y="19702"/>
                  </a:cubicBezTo>
                  <a:cubicBezTo>
                    <a:pt x="15694" y="19659"/>
                    <a:pt x="15530" y="19627"/>
                    <a:pt x="15391" y="19595"/>
                  </a:cubicBezTo>
                  <a:lnTo>
                    <a:pt x="15310" y="19580"/>
                  </a:lnTo>
                  <a:cubicBezTo>
                    <a:pt x="15124" y="19536"/>
                    <a:pt x="14993" y="19504"/>
                    <a:pt x="14888" y="19472"/>
                  </a:cubicBezTo>
                  <a:cubicBezTo>
                    <a:pt x="14783" y="19434"/>
                    <a:pt x="14692" y="19396"/>
                    <a:pt x="14611" y="19347"/>
                  </a:cubicBezTo>
                  <a:cubicBezTo>
                    <a:pt x="14517" y="19293"/>
                    <a:pt x="14434" y="19228"/>
                    <a:pt x="14341" y="19137"/>
                  </a:cubicBezTo>
                  <a:cubicBezTo>
                    <a:pt x="14294" y="19088"/>
                    <a:pt x="14307" y="19030"/>
                    <a:pt x="14388" y="18992"/>
                  </a:cubicBezTo>
                  <a:cubicBezTo>
                    <a:pt x="14517" y="18917"/>
                    <a:pt x="14751" y="18776"/>
                    <a:pt x="14960" y="18647"/>
                  </a:cubicBezTo>
                  <a:cubicBezTo>
                    <a:pt x="15054" y="18588"/>
                    <a:pt x="15238" y="18582"/>
                    <a:pt x="15343" y="18642"/>
                  </a:cubicBezTo>
                  <a:cubicBezTo>
                    <a:pt x="15401" y="18674"/>
                    <a:pt x="15448" y="18695"/>
                    <a:pt x="15460" y="18701"/>
                  </a:cubicBezTo>
                  <a:cubicBezTo>
                    <a:pt x="15600" y="18771"/>
                    <a:pt x="15774" y="18824"/>
                    <a:pt x="15937" y="18867"/>
                  </a:cubicBezTo>
                  <a:cubicBezTo>
                    <a:pt x="16240" y="18937"/>
                    <a:pt x="16591" y="18975"/>
                    <a:pt x="17034" y="18975"/>
                  </a:cubicBezTo>
                  <a:cubicBezTo>
                    <a:pt x="17139" y="18975"/>
                    <a:pt x="17234" y="18933"/>
                    <a:pt x="17246" y="18884"/>
                  </a:cubicBezTo>
                  <a:cubicBezTo>
                    <a:pt x="17257" y="18836"/>
                    <a:pt x="17186" y="18792"/>
                    <a:pt x="17093" y="18787"/>
                  </a:cubicBezTo>
                  <a:cubicBezTo>
                    <a:pt x="16743" y="18760"/>
                    <a:pt x="16453" y="18712"/>
                    <a:pt x="16254" y="18642"/>
                  </a:cubicBezTo>
                  <a:cubicBezTo>
                    <a:pt x="16149" y="18604"/>
                    <a:pt x="16056" y="18561"/>
                    <a:pt x="15963" y="18507"/>
                  </a:cubicBezTo>
                  <a:cubicBezTo>
                    <a:pt x="15881" y="18453"/>
                    <a:pt x="15799" y="18388"/>
                    <a:pt x="15729" y="18324"/>
                  </a:cubicBezTo>
                  <a:cubicBezTo>
                    <a:pt x="15648" y="18237"/>
                    <a:pt x="15647" y="18135"/>
                    <a:pt x="15740" y="18054"/>
                  </a:cubicBezTo>
                  <a:cubicBezTo>
                    <a:pt x="15845" y="17963"/>
                    <a:pt x="15951" y="17866"/>
                    <a:pt x="16021" y="17807"/>
                  </a:cubicBezTo>
                  <a:cubicBezTo>
                    <a:pt x="16103" y="17726"/>
                    <a:pt x="16325" y="17704"/>
                    <a:pt x="16477" y="17763"/>
                  </a:cubicBezTo>
                  <a:cubicBezTo>
                    <a:pt x="16512" y="17779"/>
                    <a:pt x="16545" y="17789"/>
                    <a:pt x="16557" y="17795"/>
                  </a:cubicBezTo>
                  <a:cubicBezTo>
                    <a:pt x="16720" y="17854"/>
                    <a:pt x="16896" y="17904"/>
                    <a:pt x="17071" y="17936"/>
                  </a:cubicBezTo>
                  <a:cubicBezTo>
                    <a:pt x="17316" y="17979"/>
                    <a:pt x="17573" y="18000"/>
                    <a:pt x="17876" y="18000"/>
                  </a:cubicBezTo>
                  <a:cubicBezTo>
                    <a:pt x="17969" y="18000"/>
                    <a:pt x="18074" y="18001"/>
                    <a:pt x="18179" y="17995"/>
                  </a:cubicBezTo>
                  <a:cubicBezTo>
                    <a:pt x="18284" y="17990"/>
                    <a:pt x="18375" y="17946"/>
                    <a:pt x="18375" y="17893"/>
                  </a:cubicBezTo>
                  <a:cubicBezTo>
                    <a:pt x="18375" y="17844"/>
                    <a:pt x="18305" y="17807"/>
                    <a:pt x="18200" y="17802"/>
                  </a:cubicBezTo>
                  <a:cubicBezTo>
                    <a:pt x="17839" y="17785"/>
                    <a:pt x="17547" y="17746"/>
                    <a:pt x="17326" y="17687"/>
                  </a:cubicBezTo>
                  <a:cubicBezTo>
                    <a:pt x="17209" y="17655"/>
                    <a:pt x="17106" y="17618"/>
                    <a:pt x="17012" y="17569"/>
                  </a:cubicBezTo>
                  <a:cubicBezTo>
                    <a:pt x="16931" y="17521"/>
                    <a:pt x="16847" y="17467"/>
                    <a:pt x="16754" y="17413"/>
                  </a:cubicBezTo>
                  <a:cubicBezTo>
                    <a:pt x="16754" y="17413"/>
                    <a:pt x="16707" y="17381"/>
                    <a:pt x="16695" y="17371"/>
                  </a:cubicBezTo>
                  <a:cubicBezTo>
                    <a:pt x="16602" y="17311"/>
                    <a:pt x="16593" y="17235"/>
                    <a:pt x="16652" y="17165"/>
                  </a:cubicBezTo>
                  <a:cubicBezTo>
                    <a:pt x="16780" y="17020"/>
                    <a:pt x="16896" y="16868"/>
                    <a:pt x="17012" y="16717"/>
                  </a:cubicBezTo>
                  <a:cubicBezTo>
                    <a:pt x="17047" y="16680"/>
                    <a:pt x="17116" y="16648"/>
                    <a:pt x="17209" y="16648"/>
                  </a:cubicBezTo>
                  <a:cubicBezTo>
                    <a:pt x="17221" y="16648"/>
                    <a:pt x="17245" y="16648"/>
                    <a:pt x="17257" y="16648"/>
                  </a:cubicBezTo>
                  <a:cubicBezTo>
                    <a:pt x="17385" y="16659"/>
                    <a:pt x="17490" y="16675"/>
                    <a:pt x="17606" y="16707"/>
                  </a:cubicBezTo>
                  <a:cubicBezTo>
                    <a:pt x="17723" y="16740"/>
                    <a:pt x="17851" y="16782"/>
                    <a:pt x="17967" y="16825"/>
                  </a:cubicBezTo>
                  <a:lnTo>
                    <a:pt x="18004" y="16837"/>
                  </a:lnTo>
                  <a:cubicBezTo>
                    <a:pt x="18120" y="16880"/>
                    <a:pt x="18260" y="16933"/>
                    <a:pt x="18412" y="16977"/>
                  </a:cubicBezTo>
                  <a:cubicBezTo>
                    <a:pt x="18587" y="17025"/>
                    <a:pt x="18772" y="17063"/>
                    <a:pt x="18959" y="17079"/>
                  </a:cubicBezTo>
                  <a:cubicBezTo>
                    <a:pt x="19099" y="17095"/>
                    <a:pt x="19252" y="17101"/>
                    <a:pt x="19403" y="17101"/>
                  </a:cubicBezTo>
                  <a:cubicBezTo>
                    <a:pt x="19601" y="17101"/>
                    <a:pt x="19810" y="17089"/>
                    <a:pt x="20067" y="17062"/>
                  </a:cubicBezTo>
                  <a:cubicBezTo>
                    <a:pt x="20171" y="17052"/>
                    <a:pt x="20242" y="17004"/>
                    <a:pt x="20231" y="16950"/>
                  </a:cubicBezTo>
                  <a:cubicBezTo>
                    <a:pt x="20219" y="16907"/>
                    <a:pt x="20138" y="16874"/>
                    <a:pt x="20045" y="16874"/>
                  </a:cubicBezTo>
                  <a:lnTo>
                    <a:pt x="20034" y="16874"/>
                  </a:lnTo>
                  <a:cubicBezTo>
                    <a:pt x="19975" y="16874"/>
                    <a:pt x="19917" y="16874"/>
                    <a:pt x="19859" y="16874"/>
                  </a:cubicBezTo>
                  <a:cubicBezTo>
                    <a:pt x="19579" y="16874"/>
                    <a:pt x="19332" y="16858"/>
                    <a:pt x="19134" y="16820"/>
                  </a:cubicBezTo>
                  <a:cubicBezTo>
                    <a:pt x="19005" y="16798"/>
                    <a:pt x="18889" y="16767"/>
                    <a:pt x="18784" y="16724"/>
                  </a:cubicBezTo>
                  <a:cubicBezTo>
                    <a:pt x="18679" y="16686"/>
                    <a:pt x="18586" y="16631"/>
                    <a:pt x="18481" y="16583"/>
                  </a:cubicBezTo>
                  <a:lnTo>
                    <a:pt x="18459" y="16573"/>
                  </a:lnTo>
                  <a:cubicBezTo>
                    <a:pt x="18343" y="16513"/>
                    <a:pt x="18214" y="16448"/>
                    <a:pt x="18051" y="16394"/>
                  </a:cubicBezTo>
                  <a:cubicBezTo>
                    <a:pt x="17911" y="16346"/>
                    <a:pt x="17759" y="16309"/>
                    <a:pt x="17595" y="16276"/>
                  </a:cubicBezTo>
                  <a:cubicBezTo>
                    <a:pt x="17456" y="16249"/>
                    <a:pt x="17374" y="16174"/>
                    <a:pt x="17421" y="16109"/>
                  </a:cubicBezTo>
                  <a:cubicBezTo>
                    <a:pt x="17479" y="16007"/>
                    <a:pt x="17549" y="15899"/>
                    <a:pt x="17595" y="15791"/>
                  </a:cubicBezTo>
                  <a:cubicBezTo>
                    <a:pt x="17630" y="15727"/>
                    <a:pt x="17736" y="15684"/>
                    <a:pt x="17876" y="15673"/>
                  </a:cubicBezTo>
                  <a:lnTo>
                    <a:pt x="17887" y="15673"/>
                  </a:lnTo>
                  <a:cubicBezTo>
                    <a:pt x="18050" y="15663"/>
                    <a:pt x="18203" y="15652"/>
                    <a:pt x="18343" y="15652"/>
                  </a:cubicBezTo>
                  <a:lnTo>
                    <a:pt x="18364" y="15652"/>
                  </a:lnTo>
                  <a:cubicBezTo>
                    <a:pt x="18504" y="15652"/>
                    <a:pt x="18623" y="15662"/>
                    <a:pt x="18751" y="15678"/>
                  </a:cubicBezTo>
                  <a:cubicBezTo>
                    <a:pt x="18996" y="15711"/>
                    <a:pt x="19252" y="15786"/>
                    <a:pt x="19520" y="15899"/>
                  </a:cubicBezTo>
                  <a:cubicBezTo>
                    <a:pt x="19555" y="15915"/>
                    <a:pt x="19601" y="15921"/>
                    <a:pt x="19647" y="15921"/>
                  </a:cubicBezTo>
                  <a:cubicBezTo>
                    <a:pt x="19694" y="15921"/>
                    <a:pt x="19739" y="15910"/>
                    <a:pt x="19786" y="15894"/>
                  </a:cubicBezTo>
                  <a:cubicBezTo>
                    <a:pt x="19868" y="15856"/>
                    <a:pt x="19881" y="15802"/>
                    <a:pt x="19811" y="15759"/>
                  </a:cubicBezTo>
                  <a:cubicBezTo>
                    <a:pt x="19531" y="15598"/>
                    <a:pt x="19273" y="15494"/>
                    <a:pt x="18969" y="15424"/>
                  </a:cubicBezTo>
                  <a:cubicBezTo>
                    <a:pt x="18795" y="15387"/>
                    <a:pt x="18599" y="15354"/>
                    <a:pt x="18401" y="15343"/>
                  </a:cubicBezTo>
                  <a:cubicBezTo>
                    <a:pt x="18343" y="15338"/>
                    <a:pt x="18225" y="15333"/>
                    <a:pt x="18073" y="15333"/>
                  </a:cubicBezTo>
                  <a:cubicBezTo>
                    <a:pt x="18015" y="15333"/>
                    <a:pt x="17955" y="15318"/>
                    <a:pt x="17920" y="15296"/>
                  </a:cubicBezTo>
                  <a:cubicBezTo>
                    <a:pt x="17885" y="15275"/>
                    <a:pt x="17876" y="15247"/>
                    <a:pt x="17876" y="15221"/>
                  </a:cubicBezTo>
                  <a:cubicBezTo>
                    <a:pt x="17911" y="15134"/>
                    <a:pt x="17967" y="14988"/>
                    <a:pt x="18026" y="14848"/>
                  </a:cubicBezTo>
                  <a:cubicBezTo>
                    <a:pt x="18061" y="14762"/>
                    <a:pt x="18270" y="14708"/>
                    <a:pt x="18445" y="14746"/>
                  </a:cubicBezTo>
                  <a:cubicBezTo>
                    <a:pt x="18491" y="14756"/>
                    <a:pt x="18517" y="14763"/>
                    <a:pt x="18529" y="14763"/>
                  </a:cubicBezTo>
                  <a:cubicBezTo>
                    <a:pt x="18715" y="14795"/>
                    <a:pt x="18925" y="14811"/>
                    <a:pt x="19112" y="14816"/>
                  </a:cubicBezTo>
                  <a:cubicBezTo>
                    <a:pt x="19123" y="14816"/>
                    <a:pt x="19147" y="14816"/>
                    <a:pt x="19159" y="14816"/>
                  </a:cubicBezTo>
                  <a:cubicBezTo>
                    <a:pt x="19486" y="14816"/>
                    <a:pt x="19810" y="14778"/>
                    <a:pt x="20183" y="14697"/>
                  </a:cubicBezTo>
                  <a:cubicBezTo>
                    <a:pt x="20288" y="14675"/>
                    <a:pt x="20335" y="14622"/>
                    <a:pt x="20289" y="14574"/>
                  </a:cubicBezTo>
                  <a:cubicBezTo>
                    <a:pt x="20266" y="14536"/>
                    <a:pt x="20185" y="14515"/>
                    <a:pt x="20103" y="14515"/>
                  </a:cubicBezTo>
                  <a:cubicBezTo>
                    <a:pt x="20091" y="14515"/>
                    <a:pt x="20067" y="14515"/>
                    <a:pt x="20056" y="14520"/>
                  </a:cubicBezTo>
                  <a:cubicBezTo>
                    <a:pt x="19822" y="14547"/>
                    <a:pt x="19623" y="14562"/>
                    <a:pt x="19436" y="14562"/>
                  </a:cubicBezTo>
                  <a:cubicBezTo>
                    <a:pt x="19331" y="14562"/>
                    <a:pt x="19241" y="14557"/>
                    <a:pt x="19159" y="14552"/>
                  </a:cubicBezTo>
                  <a:cubicBezTo>
                    <a:pt x="19031" y="14541"/>
                    <a:pt x="18901" y="14520"/>
                    <a:pt x="18773" y="14488"/>
                  </a:cubicBezTo>
                  <a:cubicBezTo>
                    <a:pt x="18656" y="14456"/>
                    <a:pt x="18539" y="14418"/>
                    <a:pt x="18423" y="14380"/>
                  </a:cubicBezTo>
                  <a:lnTo>
                    <a:pt x="18401" y="14374"/>
                  </a:lnTo>
                  <a:cubicBezTo>
                    <a:pt x="18366" y="14363"/>
                    <a:pt x="18330" y="14352"/>
                    <a:pt x="18295" y="14342"/>
                  </a:cubicBezTo>
                  <a:cubicBezTo>
                    <a:pt x="18202" y="14309"/>
                    <a:pt x="18141" y="14261"/>
                    <a:pt x="18153" y="14207"/>
                  </a:cubicBezTo>
                  <a:cubicBezTo>
                    <a:pt x="18165" y="14148"/>
                    <a:pt x="18179" y="14089"/>
                    <a:pt x="18179" y="14035"/>
                  </a:cubicBezTo>
                  <a:cubicBezTo>
                    <a:pt x="18190" y="13987"/>
                    <a:pt x="18270" y="13943"/>
                    <a:pt x="18386" y="13943"/>
                  </a:cubicBezTo>
                  <a:cubicBezTo>
                    <a:pt x="18386" y="13943"/>
                    <a:pt x="18459" y="13943"/>
                    <a:pt x="18459" y="13943"/>
                  </a:cubicBezTo>
                  <a:cubicBezTo>
                    <a:pt x="18669" y="13943"/>
                    <a:pt x="18888" y="13928"/>
                    <a:pt x="19086" y="13895"/>
                  </a:cubicBezTo>
                  <a:cubicBezTo>
                    <a:pt x="19296" y="13863"/>
                    <a:pt x="19472" y="13813"/>
                    <a:pt x="19600" y="13781"/>
                  </a:cubicBezTo>
                  <a:lnTo>
                    <a:pt x="19626" y="13776"/>
                  </a:lnTo>
                  <a:cubicBezTo>
                    <a:pt x="19754" y="13744"/>
                    <a:pt x="19881" y="13712"/>
                    <a:pt x="19997" y="13685"/>
                  </a:cubicBezTo>
                  <a:cubicBezTo>
                    <a:pt x="20126" y="13658"/>
                    <a:pt x="20266" y="13641"/>
                    <a:pt x="20395" y="13641"/>
                  </a:cubicBezTo>
                  <a:cubicBezTo>
                    <a:pt x="20430" y="13641"/>
                    <a:pt x="20465" y="13641"/>
                    <a:pt x="20500" y="13641"/>
                  </a:cubicBezTo>
                  <a:cubicBezTo>
                    <a:pt x="20722" y="13641"/>
                    <a:pt x="20989" y="13668"/>
                    <a:pt x="21280" y="13717"/>
                  </a:cubicBezTo>
                  <a:cubicBezTo>
                    <a:pt x="21303" y="13722"/>
                    <a:pt x="21326" y="13722"/>
                    <a:pt x="21349" y="13722"/>
                  </a:cubicBezTo>
                  <a:cubicBezTo>
                    <a:pt x="21419" y="13722"/>
                    <a:pt x="21489" y="13700"/>
                    <a:pt x="21524" y="13668"/>
                  </a:cubicBezTo>
                  <a:cubicBezTo>
                    <a:pt x="21571" y="13620"/>
                    <a:pt x="21537" y="13560"/>
                    <a:pt x="21444" y="13533"/>
                  </a:cubicBezTo>
                  <a:cubicBezTo>
                    <a:pt x="21059" y="13431"/>
                    <a:pt x="20733" y="13378"/>
                    <a:pt x="20395" y="13362"/>
                  </a:cubicBezTo>
                  <a:cubicBezTo>
                    <a:pt x="20348" y="13362"/>
                    <a:pt x="20299" y="13357"/>
                    <a:pt x="20252" y="13357"/>
                  </a:cubicBezTo>
                  <a:cubicBezTo>
                    <a:pt x="20101" y="13357"/>
                    <a:pt x="19952" y="13367"/>
                    <a:pt x="19800" y="13384"/>
                  </a:cubicBezTo>
                  <a:cubicBezTo>
                    <a:pt x="19626" y="13405"/>
                    <a:pt x="19459" y="13431"/>
                    <a:pt x="19319" y="13458"/>
                  </a:cubicBezTo>
                  <a:lnTo>
                    <a:pt x="19276" y="13464"/>
                  </a:lnTo>
                  <a:cubicBezTo>
                    <a:pt x="19136" y="13491"/>
                    <a:pt x="18993" y="13513"/>
                    <a:pt x="18853" y="13523"/>
                  </a:cubicBezTo>
                  <a:cubicBezTo>
                    <a:pt x="18771" y="13529"/>
                    <a:pt x="18704" y="13533"/>
                    <a:pt x="18634" y="13533"/>
                  </a:cubicBezTo>
                  <a:cubicBezTo>
                    <a:pt x="18588" y="13533"/>
                    <a:pt x="18539" y="13534"/>
                    <a:pt x="18492" y="13528"/>
                  </a:cubicBezTo>
                  <a:lnTo>
                    <a:pt x="18481" y="13528"/>
                  </a:lnTo>
                  <a:cubicBezTo>
                    <a:pt x="18330" y="13518"/>
                    <a:pt x="18223" y="13459"/>
                    <a:pt x="18211" y="13384"/>
                  </a:cubicBezTo>
                  <a:cubicBezTo>
                    <a:pt x="18211" y="13211"/>
                    <a:pt x="18203" y="13044"/>
                    <a:pt x="18168" y="12877"/>
                  </a:cubicBezTo>
                  <a:cubicBezTo>
                    <a:pt x="18168" y="12839"/>
                    <a:pt x="18190" y="12806"/>
                    <a:pt x="18237" y="12779"/>
                  </a:cubicBezTo>
                  <a:cubicBezTo>
                    <a:pt x="18400" y="12704"/>
                    <a:pt x="18539" y="12769"/>
                    <a:pt x="19017" y="12796"/>
                  </a:cubicBezTo>
                  <a:cubicBezTo>
                    <a:pt x="19215" y="12807"/>
                    <a:pt x="19424" y="12800"/>
                    <a:pt x="19611" y="12784"/>
                  </a:cubicBezTo>
                  <a:cubicBezTo>
                    <a:pt x="19937" y="12752"/>
                    <a:pt x="20252" y="12678"/>
                    <a:pt x="20602" y="12549"/>
                  </a:cubicBezTo>
                  <a:cubicBezTo>
                    <a:pt x="20684" y="12516"/>
                    <a:pt x="20708" y="12457"/>
                    <a:pt x="20650" y="12414"/>
                  </a:cubicBezTo>
                  <a:cubicBezTo>
                    <a:pt x="20615" y="12387"/>
                    <a:pt x="20544" y="12370"/>
                    <a:pt x="20486" y="12370"/>
                  </a:cubicBezTo>
                  <a:cubicBezTo>
                    <a:pt x="20451" y="12370"/>
                    <a:pt x="20430" y="12375"/>
                    <a:pt x="20395" y="12380"/>
                  </a:cubicBezTo>
                  <a:cubicBezTo>
                    <a:pt x="19462" y="12623"/>
                    <a:pt x="19089" y="12478"/>
                    <a:pt x="18343" y="12360"/>
                  </a:cubicBezTo>
                  <a:cubicBezTo>
                    <a:pt x="18156" y="12333"/>
                    <a:pt x="18028" y="12258"/>
                    <a:pt x="17993" y="12171"/>
                  </a:cubicBezTo>
                  <a:cubicBezTo>
                    <a:pt x="17946" y="12037"/>
                    <a:pt x="17888" y="11907"/>
                    <a:pt x="17818" y="11777"/>
                  </a:cubicBezTo>
                  <a:cubicBezTo>
                    <a:pt x="17783" y="11702"/>
                    <a:pt x="17852" y="11622"/>
                    <a:pt x="18004" y="11579"/>
                  </a:cubicBezTo>
                  <a:cubicBezTo>
                    <a:pt x="18039" y="11568"/>
                    <a:pt x="18074" y="11563"/>
                    <a:pt x="18120" y="11552"/>
                  </a:cubicBezTo>
                  <a:cubicBezTo>
                    <a:pt x="18237" y="11530"/>
                    <a:pt x="18354" y="11514"/>
                    <a:pt x="18470" y="11503"/>
                  </a:cubicBezTo>
                  <a:cubicBezTo>
                    <a:pt x="18529" y="11498"/>
                    <a:pt x="18586" y="11498"/>
                    <a:pt x="18656" y="11498"/>
                  </a:cubicBezTo>
                  <a:cubicBezTo>
                    <a:pt x="18726" y="11498"/>
                    <a:pt x="18806" y="11498"/>
                    <a:pt x="18911" y="11503"/>
                  </a:cubicBezTo>
                  <a:lnTo>
                    <a:pt x="18984" y="11503"/>
                  </a:lnTo>
                  <a:cubicBezTo>
                    <a:pt x="19101" y="11508"/>
                    <a:pt x="19228" y="11508"/>
                    <a:pt x="19356" y="11508"/>
                  </a:cubicBezTo>
                  <a:cubicBezTo>
                    <a:pt x="19391" y="11508"/>
                    <a:pt x="19437" y="11508"/>
                    <a:pt x="19472" y="11508"/>
                  </a:cubicBezTo>
                  <a:cubicBezTo>
                    <a:pt x="19682" y="11503"/>
                    <a:pt x="19881" y="11487"/>
                    <a:pt x="20056" y="11449"/>
                  </a:cubicBezTo>
                  <a:cubicBezTo>
                    <a:pt x="20370" y="11390"/>
                    <a:pt x="20661" y="11292"/>
                    <a:pt x="20941" y="11131"/>
                  </a:cubicBezTo>
                  <a:cubicBezTo>
                    <a:pt x="21011" y="11093"/>
                    <a:pt x="21012" y="11029"/>
                    <a:pt x="20930" y="10991"/>
                  </a:cubicBezTo>
                  <a:cubicBezTo>
                    <a:pt x="20884" y="10970"/>
                    <a:pt x="20836" y="10959"/>
                    <a:pt x="20777" y="10959"/>
                  </a:cubicBezTo>
                  <a:cubicBezTo>
                    <a:pt x="20731" y="10959"/>
                    <a:pt x="20696" y="10963"/>
                    <a:pt x="20661" y="10979"/>
                  </a:cubicBezTo>
                  <a:cubicBezTo>
                    <a:pt x="20392" y="11087"/>
                    <a:pt x="20126" y="11153"/>
                    <a:pt x="19870" y="11180"/>
                  </a:cubicBezTo>
                  <a:cubicBezTo>
                    <a:pt x="19776" y="11190"/>
                    <a:pt x="19694" y="11195"/>
                    <a:pt x="19589" y="11195"/>
                  </a:cubicBezTo>
                  <a:cubicBezTo>
                    <a:pt x="19542" y="11195"/>
                    <a:pt x="19497" y="11195"/>
                    <a:pt x="19451" y="11190"/>
                  </a:cubicBezTo>
                  <a:cubicBezTo>
                    <a:pt x="19322" y="11184"/>
                    <a:pt x="19193" y="11174"/>
                    <a:pt x="19053" y="11158"/>
                  </a:cubicBezTo>
                  <a:lnTo>
                    <a:pt x="18995" y="11153"/>
                  </a:lnTo>
                  <a:cubicBezTo>
                    <a:pt x="18832" y="11137"/>
                    <a:pt x="18644" y="11121"/>
                    <a:pt x="18434" y="11121"/>
                  </a:cubicBezTo>
                  <a:cubicBezTo>
                    <a:pt x="18224" y="11121"/>
                    <a:pt x="18013" y="11136"/>
                    <a:pt x="17803" y="11168"/>
                  </a:cubicBezTo>
                  <a:cubicBezTo>
                    <a:pt x="17768" y="11173"/>
                    <a:pt x="17747" y="11179"/>
                    <a:pt x="17712" y="11185"/>
                  </a:cubicBezTo>
                  <a:cubicBezTo>
                    <a:pt x="17665" y="11190"/>
                    <a:pt x="17617" y="11195"/>
                    <a:pt x="17570" y="11190"/>
                  </a:cubicBezTo>
                  <a:cubicBezTo>
                    <a:pt x="17477" y="11184"/>
                    <a:pt x="17397" y="11147"/>
                    <a:pt x="17362" y="11104"/>
                  </a:cubicBezTo>
                  <a:cubicBezTo>
                    <a:pt x="17316" y="11050"/>
                    <a:pt x="17267" y="11001"/>
                    <a:pt x="17220" y="10947"/>
                  </a:cubicBezTo>
                  <a:cubicBezTo>
                    <a:pt x="17138" y="10856"/>
                    <a:pt x="17058" y="10769"/>
                    <a:pt x="16976" y="10683"/>
                  </a:cubicBezTo>
                  <a:cubicBezTo>
                    <a:pt x="16953" y="10661"/>
                    <a:pt x="16964" y="10635"/>
                    <a:pt x="16987" y="10619"/>
                  </a:cubicBezTo>
                  <a:cubicBezTo>
                    <a:pt x="17010" y="10597"/>
                    <a:pt x="17060" y="10587"/>
                    <a:pt x="17118" y="10582"/>
                  </a:cubicBezTo>
                  <a:cubicBezTo>
                    <a:pt x="17223" y="10577"/>
                    <a:pt x="17313" y="10571"/>
                    <a:pt x="17395" y="10565"/>
                  </a:cubicBezTo>
                  <a:cubicBezTo>
                    <a:pt x="17593" y="10549"/>
                    <a:pt x="17793" y="10517"/>
                    <a:pt x="17956" y="10474"/>
                  </a:cubicBezTo>
                  <a:cubicBezTo>
                    <a:pt x="18318" y="10383"/>
                    <a:pt x="18574" y="10252"/>
                    <a:pt x="18784" y="10139"/>
                  </a:cubicBezTo>
                  <a:cubicBezTo>
                    <a:pt x="18819" y="10118"/>
                    <a:pt x="18831" y="10097"/>
                    <a:pt x="18831" y="10075"/>
                  </a:cubicBezTo>
                  <a:cubicBezTo>
                    <a:pt x="18831" y="10054"/>
                    <a:pt x="18797" y="10032"/>
                    <a:pt x="18762" y="10016"/>
                  </a:cubicBezTo>
                  <a:cubicBezTo>
                    <a:pt x="18727" y="10005"/>
                    <a:pt x="18680" y="9994"/>
                    <a:pt x="18645" y="9994"/>
                  </a:cubicBezTo>
                  <a:cubicBezTo>
                    <a:pt x="18598" y="9994"/>
                    <a:pt x="18553" y="10000"/>
                    <a:pt x="18518" y="10016"/>
                  </a:cubicBezTo>
                  <a:cubicBezTo>
                    <a:pt x="18226" y="10129"/>
                    <a:pt x="17978" y="10199"/>
                    <a:pt x="17745" y="10237"/>
                  </a:cubicBezTo>
                  <a:cubicBezTo>
                    <a:pt x="17617" y="10258"/>
                    <a:pt x="17491" y="10269"/>
                    <a:pt x="17351" y="10269"/>
                  </a:cubicBezTo>
                  <a:lnTo>
                    <a:pt x="17337" y="10269"/>
                  </a:lnTo>
                  <a:cubicBezTo>
                    <a:pt x="17208" y="10269"/>
                    <a:pt x="17071" y="10263"/>
                    <a:pt x="16896" y="10252"/>
                  </a:cubicBezTo>
                  <a:cubicBezTo>
                    <a:pt x="16861" y="10252"/>
                    <a:pt x="16824" y="10247"/>
                    <a:pt x="16801" y="10247"/>
                  </a:cubicBezTo>
                  <a:cubicBezTo>
                    <a:pt x="16673" y="10242"/>
                    <a:pt x="16556" y="10198"/>
                    <a:pt x="16509" y="10144"/>
                  </a:cubicBezTo>
                  <a:cubicBezTo>
                    <a:pt x="16451" y="10080"/>
                    <a:pt x="16369" y="9972"/>
                    <a:pt x="16287" y="9865"/>
                  </a:cubicBezTo>
                  <a:cubicBezTo>
                    <a:pt x="16217" y="9773"/>
                    <a:pt x="16267" y="9675"/>
                    <a:pt x="16418" y="9605"/>
                  </a:cubicBezTo>
                  <a:cubicBezTo>
                    <a:pt x="16535" y="9552"/>
                    <a:pt x="16638" y="9509"/>
                    <a:pt x="16684" y="9488"/>
                  </a:cubicBezTo>
                  <a:cubicBezTo>
                    <a:pt x="16801" y="9434"/>
                    <a:pt x="16907" y="9380"/>
                    <a:pt x="17012" y="9343"/>
                  </a:cubicBezTo>
                  <a:cubicBezTo>
                    <a:pt x="17117" y="9305"/>
                    <a:pt x="17233" y="9272"/>
                    <a:pt x="17373" y="9250"/>
                  </a:cubicBezTo>
                  <a:cubicBezTo>
                    <a:pt x="17571" y="9218"/>
                    <a:pt x="17817" y="9201"/>
                    <a:pt x="18120" y="9201"/>
                  </a:cubicBezTo>
                  <a:cubicBezTo>
                    <a:pt x="18179" y="9201"/>
                    <a:pt x="18226" y="9201"/>
                    <a:pt x="18284" y="9201"/>
                  </a:cubicBezTo>
                  <a:lnTo>
                    <a:pt x="18295" y="9201"/>
                  </a:lnTo>
                  <a:cubicBezTo>
                    <a:pt x="18389" y="9201"/>
                    <a:pt x="18469" y="9175"/>
                    <a:pt x="18492" y="9132"/>
                  </a:cubicBezTo>
                  <a:cubicBezTo>
                    <a:pt x="18504" y="9111"/>
                    <a:pt x="18494" y="9083"/>
                    <a:pt x="18470" y="9067"/>
                  </a:cubicBezTo>
                  <a:cubicBezTo>
                    <a:pt x="18447" y="9045"/>
                    <a:pt x="18401" y="9035"/>
                    <a:pt x="18343" y="9030"/>
                  </a:cubicBezTo>
                  <a:cubicBezTo>
                    <a:pt x="18074" y="9003"/>
                    <a:pt x="17840" y="8986"/>
                    <a:pt x="17595" y="8986"/>
                  </a:cubicBezTo>
                  <a:cubicBezTo>
                    <a:pt x="17479" y="8986"/>
                    <a:pt x="17362" y="8992"/>
                    <a:pt x="17246" y="8998"/>
                  </a:cubicBezTo>
                  <a:cubicBezTo>
                    <a:pt x="17047" y="9014"/>
                    <a:pt x="16860" y="9040"/>
                    <a:pt x="16673" y="9083"/>
                  </a:cubicBezTo>
                  <a:cubicBezTo>
                    <a:pt x="16498" y="9127"/>
                    <a:pt x="16347" y="9175"/>
                    <a:pt x="16207" y="9223"/>
                  </a:cubicBezTo>
                  <a:cubicBezTo>
                    <a:pt x="16195" y="9229"/>
                    <a:pt x="16184" y="9235"/>
                    <a:pt x="16149" y="9240"/>
                  </a:cubicBezTo>
                  <a:cubicBezTo>
                    <a:pt x="16009" y="9278"/>
                    <a:pt x="15835" y="9250"/>
                    <a:pt x="15777" y="9174"/>
                  </a:cubicBezTo>
                  <a:cubicBezTo>
                    <a:pt x="15684" y="9040"/>
                    <a:pt x="15576" y="8901"/>
                    <a:pt x="15529" y="8809"/>
                  </a:cubicBezTo>
                  <a:cubicBezTo>
                    <a:pt x="15506" y="8777"/>
                    <a:pt x="15519" y="8743"/>
                    <a:pt x="15565" y="8716"/>
                  </a:cubicBezTo>
                  <a:cubicBezTo>
                    <a:pt x="15600" y="8689"/>
                    <a:pt x="15670" y="8675"/>
                    <a:pt x="15740" y="8669"/>
                  </a:cubicBezTo>
                  <a:cubicBezTo>
                    <a:pt x="15845" y="8664"/>
                    <a:pt x="15916" y="8658"/>
                    <a:pt x="15963" y="8658"/>
                  </a:cubicBezTo>
                  <a:cubicBezTo>
                    <a:pt x="16161" y="8652"/>
                    <a:pt x="16359" y="8631"/>
                    <a:pt x="16546" y="8599"/>
                  </a:cubicBezTo>
                  <a:cubicBezTo>
                    <a:pt x="16919" y="8534"/>
                    <a:pt x="17211" y="8431"/>
                    <a:pt x="17468" y="8334"/>
                  </a:cubicBezTo>
                  <a:cubicBezTo>
                    <a:pt x="17515" y="8318"/>
                    <a:pt x="17537" y="8297"/>
                    <a:pt x="17537" y="8270"/>
                  </a:cubicBezTo>
                  <a:cubicBezTo>
                    <a:pt x="17537" y="8249"/>
                    <a:pt x="17526" y="8227"/>
                    <a:pt x="17479" y="8211"/>
                  </a:cubicBezTo>
                  <a:cubicBezTo>
                    <a:pt x="17444" y="8195"/>
                    <a:pt x="17395" y="8184"/>
                    <a:pt x="17337" y="8184"/>
                  </a:cubicBezTo>
                  <a:cubicBezTo>
                    <a:pt x="17302" y="8184"/>
                    <a:pt x="17270" y="8189"/>
                    <a:pt x="17235" y="8200"/>
                  </a:cubicBezTo>
                  <a:cubicBezTo>
                    <a:pt x="17025" y="8259"/>
                    <a:pt x="16707" y="8334"/>
                    <a:pt x="16404" y="8361"/>
                  </a:cubicBezTo>
                  <a:cubicBezTo>
                    <a:pt x="16322" y="8367"/>
                    <a:pt x="16240" y="8373"/>
                    <a:pt x="16170" y="8373"/>
                  </a:cubicBezTo>
                  <a:cubicBezTo>
                    <a:pt x="16112" y="8373"/>
                    <a:pt x="16054" y="8372"/>
                    <a:pt x="15996" y="8366"/>
                  </a:cubicBezTo>
                  <a:cubicBezTo>
                    <a:pt x="15844" y="8355"/>
                    <a:pt x="15683" y="8335"/>
                    <a:pt x="15555" y="8319"/>
                  </a:cubicBezTo>
                  <a:lnTo>
                    <a:pt x="15460" y="8307"/>
                  </a:lnTo>
                  <a:cubicBezTo>
                    <a:pt x="15331" y="8291"/>
                    <a:pt x="15239" y="8244"/>
                    <a:pt x="15216" y="8184"/>
                  </a:cubicBezTo>
                  <a:cubicBezTo>
                    <a:pt x="15146" y="8039"/>
                    <a:pt x="15098" y="7893"/>
                    <a:pt x="15052" y="7753"/>
                  </a:cubicBezTo>
                  <a:cubicBezTo>
                    <a:pt x="15028" y="7683"/>
                    <a:pt x="15109" y="7617"/>
                    <a:pt x="15237" y="7585"/>
                  </a:cubicBezTo>
                  <a:cubicBezTo>
                    <a:pt x="15342" y="7563"/>
                    <a:pt x="15436" y="7549"/>
                    <a:pt x="15529" y="7538"/>
                  </a:cubicBezTo>
                  <a:cubicBezTo>
                    <a:pt x="15611" y="7527"/>
                    <a:pt x="15694" y="7521"/>
                    <a:pt x="15788" y="7521"/>
                  </a:cubicBezTo>
                  <a:cubicBezTo>
                    <a:pt x="15823" y="7521"/>
                    <a:pt x="15858" y="7521"/>
                    <a:pt x="15904" y="7521"/>
                  </a:cubicBezTo>
                  <a:cubicBezTo>
                    <a:pt x="16033" y="7526"/>
                    <a:pt x="16171" y="7543"/>
                    <a:pt x="16334" y="7565"/>
                  </a:cubicBezTo>
                  <a:cubicBezTo>
                    <a:pt x="16509" y="7586"/>
                    <a:pt x="16684" y="7601"/>
                    <a:pt x="16870" y="7612"/>
                  </a:cubicBezTo>
                  <a:cubicBezTo>
                    <a:pt x="16929" y="7612"/>
                    <a:pt x="16976" y="7619"/>
                    <a:pt x="17034" y="7619"/>
                  </a:cubicBezTo>
                  <a:cubicBezTo>
                    <a:pt x="17174" y="7619"/>
                    <a:pt x="17328" y="7613"/>
                    <a:pt x="17468" y="7597"/>
                  </a:cubicBezTo>
                  <a:cubicBezTo>
                    <a:pt x="17853" y="7559"/>
                    <a:pt x="18179" y="7478"/>
                    <a:pt x="18459" y="7408"/>
                  </a:cubicBezTo>
                  <a:cubicBezTo>
                    <a:pt x="18506" y="7397"/>
                    <a:pt x="18539" y="7376"/>
                    <a:pt x="18550" y="7354"/>
                  </a:cubicBezTo>
                  <a:cubicBezTo>
                    <a:pt x="18562" y="7333"/>
                    <a:pt x="18553" y="7312"/>
                    <a:pt x="18518" y="7295"/>
                  </a:cubicBezTo>
                  <a:cubicBezTo>
                    <a:pt x="18483" y="7274"/>
                    <a:pt x="18424" y="7262"/>
                    <a:pt x="18354" y="7262"/>
                  </a:cubicBezTo>
                  <a:cubicBezTo>
                    <a:pt x="18330" y="7262"/>
                    <a:pt x="18305" y="7263"/>
                    <a:pt x="18270" y="7268"/>
                  </a:cubicBezTo>
                  <a:cubicBezTo>
                    <a:pt x="18013" y="7312"/>
                    <a:pt x="17687" y="7359"/>
                    <a:pt x="17384" y="7359"/>
                  </a:cubicBezTo>
                  <a:lnTo>
                    <a:pt x="17373" y="7359"/>
                  </a:lnTo>
                  <a:cubicBezTo>
                    <a:pt x="17280" y="7359"/>
                    <a:pt x="17175" y="7360"/>
                    <a:pt x="17082" y="7349"/>
                  </a:cubicBezTo>
                  <a:cubicBezTo>
                    <a:pt x="16930" y="7333"/>
                    <a:pt x="16778" y="7305"/>
                    <a:pt x="16557" y="7257"/>
                  </a:cubicBezTo>
                  <a:lnTo>
                    <a:pt x="16520" y="7247"/>
                  </a:lnTo>
                  <a:cubicBezTo>
                    <a:pt x="16380" y="7214"/>
                    <a:pt x="16229" y="7181"/>
                    <a:pt x="16054" y="7154"/>
                  </a:cubicBezTo>
                  <a:cubicBezTo>
                    <a:pt x="15844" y="7122"/>
                    <a:pt x="15637" y="7105"/>
                    <a:pt x="15427" y="7100"/>
                  </a:cubicBezTo>
                  <a:cubicBezTo>
                    <a:pt x="15415" y="7100"/>
                    <a:pt x="15391" y="7100"/>
                    <a:pt x="15380" y="7100"/>
                  </a:cubicBezTo>
                  <a:cubicBezTo>
                    <a:pt x="15356" y="7100"/>
                    <a:pt x="15334" y="7100"/>
                    <a:pt x="15310" y="7100"/>
                  </a:cubicBezTo>
                  <a:lnTo>
                    <a:pt x="15296" y="7100"/>
                  </a:lnTo>
                  <a:cubicBezTo>
                    <a:pt x="15179" y="7100"/>
                    <a:pt x="15063" y="7075"/>
                    <a:pt x="14993" y="7026"/>
                  </a:cubicBezTo>
                  <a:cubicBezTo>
                    <a:pt x="14947" y="6999"/>
                    <a:pt x="14935" y="6961"/>
                    <a:pt x="14935" y="6923"/>
                  </a:cubicBezTo>
                  <a:cubicBezTo>
                    <a:pt x="14947" y="6821"/>
                    <a:pt x="14959" y="6719"/>
                    <a:pt x="14982" y="6622"/>
                  </a:cubicBezTo>
                  <a:cubicBezTo>
                    <a:pt x="15006" y="6541"/>
                    <a:pt x="15146" y="6481"/>
                    <a:pt x="15332" y="6481"/>
                  </a:cubicBezTo>
                  <a:cubicBezTo>
                    <a:pt x="15402" y="6481"/>
                    <a:pt x="15474" y="6475"/>
                    <a:pt x="15544" y="6475"/>
                  </a:cubicBezTo>
                  <a:cubicBezTo>
                    <a:pt x="15730" y="6465"/>
                    <a:pt x="15891" y="6443"/>
                    <a:pt x="16043" y="6427"/>
                  </a:cubicBezTo>
                  <a:lnTo>
                    <a:pt x="16090" y="6422"/>
                  </a:lnTo>
                  <a:cubicBezTo>
                    <a:pt x="16254" y="6400"/>
                    <a:pt x="16395" y="6390"/>
                    <a:pt x="16535" y="6385"/>
                  </a:cubicBezTo>
                  <a:cubicBezTo>
                    <a:pt x="16558" y="6385"/>
                    <a:pt x="16592" y="6385"/>
                    <a:pt x="16615" y="6385"/>
                  </a:cubicBezTo>
                  <a:cubicBezTo>
                    <a:pt x="16720" y="6385"/>
                    <a:pt x="16824" y="6389"/>
                    <a:pt x="16929" y="6400"/>
                  </a:cubicBezTo>
                  <a:cubicBezTo>
                    <a:pt x="17208" y="6432"/>
                    <a:pt x="17491" y="6508"/>
                    <a:pt x="17759" y="6583"/>
                  </a:cubicBezTo>
                  <a:cubicBezTo>
                    <a:pt x="17794" y="6594"/>
                    <a:pt x="17841" y="6600"/>
                    <a:pt x="17876" y="6600"/>
                  </a:cubicBezTo>
                  <a:cubicBezTo>
                    <a:pt x="17923" y="6600"/>
                    <a:pt x="17969" y="6594"/>
                    <a:pt x="17993" y="6583"/>
                  </a:cubicBezTo>
                  <a:cubicBezTo>
                    <a:pt x="18028" y="6567"/>
                    <a:pt x="18051" y="6551"/>
                    <a:pt x="18051" y="6529"/>
                  </a:cubicBezTo>
                  <a:cubicBezTo>
                    <a:pt x="18051" y="6508"/>
                    <a:pt x="18028" y="6482"/>
                    <a:pt x="17993" y="6465"/>
                  </a:cubicBezTo>
                  <a:cubicBezTo>
                    <a:pt x="17725" y="6358"/>
                    <a:pt x="17468" y="6255"/>
                    <a:pt x="17118" y="6179"/>
                  </a:cubicBezTo>
                  <a:cubicBezTo>
                    <a:pt x="16943" y="6141"/>
                    <a:pt x="16744" y="6109"/>
                    <a:pt x="16546" y="6098"/>
                  </a:cubicBezTo>
                  <a:cubicBezTo>
                    <a:pt x="16429" y="6093"/>
                    <a:pt x="16300" y="6088"/>
                    <a:pt x="16149" y="6088"/>
                  </a:cubicBezTo>
                  <a:cubicBezTo>
                    <a:pt x="16090" y="6088"/>
                    <a:pt x="16042" y="6088"/>
                    <a:pt x="15996" y="6088"/>
                  </a:cubicBezTo>
                  <a:cubicBezTo>
                    <a:pt x="15926" y="6088"/>
                    <a:pt x="15869" y="6088"/>
                    <a:pt x="15799" y="6088"/>
                  </a:cubicBezTo>
                  <a:cubicBezTo>
                    <a:pt x="15694" y="6088"/>
                    <a:pt x="15614" y="6089"/>
                    <a:pt x="15544" y="6083"/>
                  </a:cubicBezTo>
                  <a:cubicBezTo>
                    <a:pt x="15532" y="6083"/>
                    <a:pt x="15530" y="6083"/>
                    <a:pt x="15518" y="6083"/>
                  </a:cubicBezTo>
                  <a:cubicBezTo>
                    <a:pt x="15413" y="6072"/>
                    <a:pt x="15331" y="6034"/>
                    <a:pt x="15296" y="5986"/>
                  </a:cubicBezTo>
                  <a:cubicBezTo>
                    <a:pt x="15272" y="5953"/>
                    <a:pt x="15272" y="5920"/>
                    <a:pt x="15296" y="5888"/>
                  </a:cubicBezTo>
                  <a:cubicBezTo>
                    <a:pt x="15412" y="5710"/>
                    <a:pt x="15555" y="5522"/>
                    <a:pt x="15729" y="5339"/>
                  </a:cubicBezTo>
                  <a:cubicBezTo>
                    <a:pt x="15811" y="5247"/>
                    <a:pt x="15997" y="5188"/>
                    <a:pt x="16207" y="5177"/>
                  </a:cubicBezTo>
                  <a:cubicBezTo>
                    <a:pt x="16289" y="5172"/>
                    <a:pt x="16370" y="5172"/>
                    <a:pt x="16440" y="5172"/>
                  </a:cubicBezTo>
                  <a:cubicBezTo>
                    <a:pt x="16475" y="5172"/>
                    <a:pt x="16510" y="5172"/>
                    <a:pt x="16557" y="5172"/>
                  </a:cubicBezTo>
                  <a:cubicBezTo>
                    <a:pt x="16697" y="5178"/>
                    <a:pt x="16826" y="5188"/>
                    <a:pt x="16954" y="5209"/>
                  </a:cubicBezTo>
                  <a:cubicBezTo>
                    <a:pt x="17071" y="5231"/>
                    <a:pt x="17197" y="5263"/>
                    <a:pt x="17384" y="5317"/>
                  </a:cubicBezTo>
                  <a:lnTo>
                    <a:pt x="17468" y="5344"/>
                  </a:lnTo>
                  <a:cubicBezTo>
                    <a:pt x="17596" y="5382"/>
                    <a:pt x="17746" y="5431"/>
                    <a:pt x="17898" y="5469"/>
                  </a:cubicBezTo>
                  <a:cubicBezTo>
                    <a:pt x="18108" y="5517"/>
                    <a:pt x="18319" y="5549"/>
                    <a:pt x="18529" y="5560"/>
                  </a:cubicBezTo>
                  <a:cubicBezTo>
                    <a:pt x="18598" y="5565"/>
                    <a:pt x="18655" y="5565"/>
                    <a:pt x="18725" y="5565"/>
                  </a:cubicBezTo>
                  <a:cubicBezTo>
                    <a:pt x="19040" y="5565"/>
                    <a:pt x="19369" y="5528"/>
                    <a:pt x="19742" y="5442"/>
                  </a:cubicBezTo>
                  <a:cubicBezTo>
                    <a:pt x="19847" y="5420"/>
                    <a:pt x="19905" y="5354"/>
                    <a:pt x="19870" y="5295"/>
                  </a:cubicBezTo>
                  <a:cubicBezTo>
                    <a:pt x="19846" y="5247"/>
                    <a:pt x="19765" y="5214"/>
                    <a:pt x="19684" y="5214"/>
                  </a:cubicBezTo>
                  <a:cubicBezTo>
                    <a:pt x="19672" y="5214"/>
                    <a:pt x="19649" y="5216"/>
                    <a:pt x="19626" y="5221"/>
                  </a:cubicBezTo>
                  <a:cubicBezTo>
                    <a:pt x="19404" y="5253"/>
                    <a:pt x="19193" y="5268"/>
                    <a:pt x="19006" y="5268"/>
                  </a:cubicBezTo>
                  <a:cubicBezTo>
                    <a:pt x="18878" y="5268"/>
                    <a:pt x="18750" y="5264"/>
                    <a:pt x="18645" y="5248"/>
                  </a:cubicBezTo>
                  <a:cubicBezTo>
                    <a:pt x="18505" y="5232"/>
                    <a:pt x="18377" y="5199"/>
                    <a:pt x="18237" y="5155"/>
                  </a:cubicBezTo>
                  <a:cubicBezTo>
                    <a:pt x="18132" y="5123"/>
                    <a:pt x="18025" y="5081"/>
                    <a:pt x="17920" y="5038"/>
                  </a:cubicBezTo>
                  <a:lnTo>
                    <a:pt x="17829" y="4999"/>
                  </a:lnTo>
                  <a:cubicBezTo>
                    <a:pt x="17689" y="4945"/>
                    <a:pt x="17514" y="4881"/>
                    <a:pt x="17304" y="4832"/>
                  </a:cubicBezTo>
                  <a:cubicBezTo>
                    <a:pt x="17106" y="4784"/>
                    <a:pt x="16870" y="4757"/>
                    <a:pt x="16637" y="4746"/>
                  </a:cubicBezTo>
                  <a:cubicBezTo>
                    <a:pt x="16625" y="4746"/>
                    <a:pt x="16593" y="4747"/>
                    <a:pt x="16546" y="4741"/>
                  </a:cubicBezTo>
                  <a:cubicBezTo>
                    <a:pt x="16348" y="4736"/>
                    <a:pt x="16205" y="4654"/>
                    <a:pt x="16229" y="4563"/>
                  </a:cubicBezTo>
                  <a:cubicBezTo>
                    <a:pt x="16275" y="4423"/>
                    <a:pt x="16311" y="4197"/>
                    <a:pt x="16334" y="4009"/>
                  </a:cubicBezTo>
                  <a:cubicBezTo>
                    <a:pt x="16346" y="3923"/>
                    <a:pt x="16523" y="3858"/>
                    <a:pt x="16710" y="3874"/>
                  </a:cubicBezTo>
                  <a:cubicBezTo>
                    <a:pt x="16745" y="3880"/>
                    <a:pt x="16780" y="3879"/>
                    <a:pt x="16826" y="3884"/>
                  </a:cubicBezTo>
                  <a:cubicBezTo>
                    <a:pt x="16966" y="3895"/>
                    <a:pt x="17105" y="3911"/>
                    <a:pt x="17257" y="3916"/>
                  </a:cubicBezTo>
                  <a:cubicBezTo>
                    <a:pt x="17315" y="3916"/>
                    <a:pt x="17373" y="3921"/>
                    <a:pt x="17431" y="3921"/>
                  </a:cubicBezTo>
                  <a:cubicBezTo>
                    <a:pt x="17583" y="3921"/>
                    <a:pt x="17722" y="3911"/>
                    <a:pt x="17851" y="3894"/>
                  </a:cubicBezTo>
                  <a:cubicBezTo>
                    <a:pt x="18200" y="3851"/>
                    <a:pt x="18518" y="3749"/>
                    <a:pt x="18809" y="3593"/>
                  </a:cubicBezTo>
                  <a:cubicBezTo>
                    <a:pt x="18879" y="3555"/>
                    <a:pt x="18879" y="3492"/>
                    <a:pt x="18809" y="3443"/>
                  </a:cubicBezTo>
                  <a:cubicBezTo>
                    <a:pt x="18762" y="3416"/>
                    <a:pt x="18703" y="3399"/>
                    <a:pt x="18645" y="3399"/>
                  </a:cubicBezTo>
                  <a:cubicBezTo>
                    <a:pt x="18610" y="3399"/>
                    <a:pt x="18563" y="3405"/>
                    <a:pt x="18539" y="3416"/>
                  </a:cubicBezTo>
                  <a:cubicBezTo>
                    <a:pt x="18271" y="3519"/>
                    <a:pt x="17991" y="3582"/>
                    <a:pt x="17723" y="3598"/>
                  </a:cubicBezTo>
                  <a:cubicBezTo>
                    <a:pt x="17676" y="3603"/>
                    <a:pt x="17631" y="3605"/>
                    <a:pt x="17585" y="3605"/>
                  </a:cubicBezTo>
                  <a:cubicBezTo>
                    <a:pt x="17503" y="3605"/>
                    <a:pt x="17408" y="3598"/>
                    <a:pt x="17315" y="3593"/>
                  </a:cubicBezTo>
                  <a:cubicBezTo>
                    <a:pt x="17210" y="3582"/>
                    <a:pt x="17103" y="3567"/>
                    <a:pt x="16987" y="3556"/>
                  </a:cubicBezTo>
                  <a:cubicBezTo>
                    <a:pt x="16940" y="3551"/>
                    <a:pt x="16906" y="3544"/>
                    <a:pt x="16859" y="3539"/>
                  </a:cubicBezTo>
                  <a:cubicBezTo>
                    <a:pt x="16848" y="3539"/>
                    <a:pt x="16767" y="3528"/>
                    <a:pt x="16662" y="3517"/>
                  </a:cubicBezTo>
                  <a:cubicBezTo>
                    <a:pt x="16429" y="3490"/>
                    <a:pt x="16241" y="3416"/>
                    <a:pt x="16160" y="3313"/>
                  </a:cubicBezTo>
                  <a:cubicBezTo>
                    <a:pt x="16031" y="3163"/>
                    <a:pt x="15880" y="2995"/>
                    <a:pt x="15740" y="2888"/>
                  </a:cubicBezTo>
                  <a:cubicBezTo>
                    <a:pt x="15705" y="2855"/>
                    <a:pt x="15695" y="2822"/>
                    <a:pt x="15719" y="2790"/>
                  </a:cubicBezTo>
                  <a:cubicBezTo>
                    <a:pt x="15742" y="2758"/>
                    <a:pt x="15788" y="2732"/>
                    <a:pt x="15846" y="2716"/>
                  </a:cubicBezTo>
                  <a:cubicBezTo>
                    <a:pt x="15963" y="2689"/>
                    <a:pt x="16020" y="2677"/>
                    <a:pt x="16043" y="2672"/>
                  </a:cubicBezTo>
                  <a:cubicBezTo>
                    <a:pt x="16078" y="2667"/>
                    <a:pt x="16113" y="2661"/>
                    <a:pt x="16160" y="2655"/>
                  </a:cubicBezTo>
                  <a:cubicBezTo>
                    <a:pt x="16299" y="2639"/>
                    <a:pt x="16427" y="2623"/>
                    <a:pt x="16579" y="2601"/>
                  </a:cubicBezTo>
                  <a:cubicBezTo>
                    <a:pt x="16789" y="2569"/>
                    <a:pt x="16964" y="2520"/>
                    <a:pt x="17103" y="2467"/>
                  </a:cubicBezTo>
                  <a:cubicBezTo>
                    <a:pt x="17383" y="2359"/>
                    <a:pt x="17585" y="2203"/>
                    <a:pt x="17701" y="2009"/>
                  </a:cubicBezTo>
                  <a:cubicBezTo>
                    <a:pt x="17736" y="1960"/>
                    <a:pt x="17664" y="1901"/>
                    <a:pt x="17559" y="1874"/>
                  </a:cubicBezTo>
                  <a:cubicBezTo>
                    <a:pt x="17524" y="1863"/>
                    <a:pt x="17477" y="1859"/>
                    <a:pt x="17442" y="1859"/>
                  </a:cubicBezTo>
                  <a:cubicBezTo>
                    <a:pt x="17372" y="1859"/>
                    <a:pt x="17313" y="1875"/>
                    <a:pt x="17278" y="1908"/>
                  </a:cubicBezTo>
                  <a:cubicBezTo>
                    <a:pt x="17127" y="2053"/>
                    <a:pt x="16943" y="2166"/>
                    <a:pt x="16710" y="2231"/>
                  </a:cubicBezTo>
                  <a:cubicBezTo>
                    <a:pt x="16605" y="2263"/>
                    <a:pt x="16474" y="2284"/>
                    <a:pt x="16334" y="2300"/>
                  </a:cubicBezTo>
                  <a:cubicBezTo>
                    <a:pt x="16229" y="2311"/>
                    <a:pt x="16112" y="2321"/>
                    <a:pt x="15996" y="2327"/>
                  </a:cubicBezTo>
                  <a:cubicBezTo>
                    <a:pt x="15961" y="2332"/>
                    <a:pt x="15915" y="2333"/>
                    <a:pt x="15868" y="2339"/>
                  </a:cubicBezTo>
                  <a:cubicBezTo>
                    <a:pt x="15821" y="2344"/>
                    <a:pt x="15659" y="2359"/>
                    <a:pt x="15449" y="2381"/>
                  </a:cubicBezTo>
                  <a:cubicBezTo>
                    <a:pt x="15239" y="2402"/>
                    <a:pt x="15018" y="2381"/>
                    <a:pt x="14855" y="2317"/>
                  </a:cubicBezTo>
                  <a:cubicBezTo>
                    <a:pt x="14656" y="2241"/>
                    <a:pt x="14468" y="2166"/>
                    <a:pt x="14363" y="2128"/>
                  </a:cubicBezTo>
                  <a:cubicBezTo>
                    <a:pt x="14246" y="2085"/>
                    <a:pt x="14212" y="2009"/>
                    <a:pt x="14293" y="1945"/>
                  </a:cubicBezTo>
                  <a:cubicBezTo>
                    <a:pt x="14422" y="1848"/>
                    <a:pt x="14517" y="1741"/>
                    <a:pt x="14563" y="1638"/>
                  </a:cubicBezTo>
                  <a:cubicBezTo>
                    <a:pt x="14610" y="1530"/>
                    <a:pt x="14611" y="1428"/>
                    <a:pt x="14611" y="1342"/>
                  </a:cubicBezTo>
                  <a:cubicBezTo>
                    <a:pt x="14611" y="1315"/>
                    <a:pt x="14611" y="1293"/>
                    <a:pt x="14611" y="1266"/>
                  </a:cubicBezTo>
                  <a:cubicBezTo>
                    <a:pt x="14611" y="1207"/>
                    <a:pt x="14599" y="1147"/>
                    <a:pt x="14611" y="1093"/>
                  </a:cubicBezTo>
                  <a:cubicBezTo>
                    <a:pt x="14622" y="1012"/>
                    <a:pt x="14655" y="949"/>
                    <a:pt x="14702" y="884"/>
                  </a:cubicBezTo>
                  <a:cubicBezTo>
                    <a:pt x="14807" y="755"/>
                    <a:pt x="15028" y="630"/>
                    <a:pt x="15354" y="517"/>
                  </a:cubicBezTo>
                  <a:cubicBezTo>
                    <a:pt x="15401" y="501"/>
                    <a:pt x="15427" y="480"/>
                    <a:pt x="15427" y="458"/>
                  </a:cubicBezTo>
                  <a:cubicBezTo>
                    <a:pt x="15427" y="431"/>
                    <a:pt x="15415" y="404"/>
                    <a:pt x="15369" y="382"/>
                  </a:cubicBezTo>
                  <a:cubicBezTo>
                    <a:pt x="15310" y="355"/>
                    <a:pt x="15229" y="333"/>
                    <a:pt x="15135" y="333"/>
                  </a:cubicBezTo>
                  <a:cubicBezTo>
                    <a:pt x="15100" y="333"/>
                    <a:pt x="15053" y="340"/>
                    <a:pt x="15030" y="345"/>
                  </a:cubicBezTo>
                  <a:cubicBezTo>
                    <a:pt x="14575" y="453"/>
                    <a:pt x="14258" y="586"/>
                    <a:pt x="14071" y="743"/>
                  </a:cubicBezTo>
                  <a:cubicBezTo>
                    <a:pt x="13966" y="829"/>
                    <a:pt x="13899" y="926"/>
                    <a:pt x="13852" y="1039"/>
                  </a:cubicBezTo>
                  <a:cubicBezTo>
                    <a:pt x="13829" y="1120"/>
                    <a:pt x="13817" y="1201"/>
                    <a:pt x="13805" y="1271"/>
                  </a:cubicBezTo>
                  <a:lnTo>
                    <a:pt x="13794" y="1325"/>
                  </a:lnTo>
                  <a:cubicBezTo>
                    <a:pt x="13783" y="1422"/>
                    <a:pt x="13756" y="1491"/>
                    <a:pt x="13721" y="1551"/>
                  </a:cubicBezTo>
                  <a:cubicBezTo>
                    <a:pt x="13686" y="1610"/>
                    <a:pt x="13642" y="1658"/>
                    <a:pt x="13572" y="1712"/>
                  </a:cubicBezTo>
                  <a:cubicBezTo>
                    <a:pt x="13514" y="1755"/>
                    <a:pt x="13418" y="1788"/>
                    <a:pt x="13313" y="1788"/>
                  </a:cubicBezTo>
                  <a:cubicBezTo>
                    <a:pt x="13266" y="1788"/>
                    <a:pt x="13221" y="1783"/>
                    <a:pt x="13186" y="1778"/>
                  </a:cubicBezTo>
                  <a:cubicBezTo>
                    <a:pt x="12871" y="1713"/>
                    <a:pt x="12543" y="1654"/>
                    <a:pt x="12205" y="1611"/>
                  </a:cubicBezTo>
                  <a:cubicBezTo>
                    <a:pt x="12100" y="1601"/>
                    <a:pt x="12019" y="1562"/>
                    <a:pt x="11972" y="1519"/>
                  </a:cubicBezTo>
                  <a:cubicBezTo>
                    <a:pt x="11925" y="1476"/>
                    <a:pt x="11925" y="1427"/>
                    <a:pt x="11972" y="1384"/>
                  </a:cubicBezTo>
                  <a:cubicBezTo>
                    <a:pt x="11984" y="1373"/>
                    <a:pt x="11997" y="1362"/>
                    <a:pt x="11997" y="1357"/>
                  </a:cubicBezTo>
                  <a:cubicBezTo>
                    <a:pt x="12091" y="1265"/>
                    <a:pt x="12138" y="1174"/>
                    <a:pt x="12161" y="1088"/>
                  </a:cubicBezTo>
                  <a:cubicBezTo>
                    <a:pt x="12196" y="926"/>
                    <a:pt x="12102" y="754"/>
                    <a:pt x="11892" y="571"/>
                  </a:cubicBezTo>
                  <a:cubicBezTo>
                    <a:pt x="11857" y="538"/>
                    <a:pt x="11763" y="512"/>
                    <a:pt x="11669" y="512"/>
                  </a:cubicBezTo>
                  <a:cubicBezTo>
                    <a:pt x="11646" y="512"/>
                    <a:pt x="11623" y="512"/>
                    <a:pt x="11600" y="517"/>
                  </a:cubicBezTo>
                  <a:cubicBezTo>
                    <a:pt x="11542" y="522"/>
                    <a:pt x="11496" y="539"/>
                    <a:pt x="11473" y="566"/>
                  </a:cubicBezTo>
                  <a:cubicBezTo>
                    <a:pt x="11449" y="587"/>
                    <a:pt x="11450" y="608"/>
                    <a:pt x="11462" y="630"/>
                  </a:cubicBezTo>
                  <a:cubicBezTo>
                    <a:pt x="11567" y="781"/>
                    <a:pt x="11600" y="927"/>
                    <a:pt x="11542" y="1046"/>
                  </a:cubicBezTo>
                  <a:cubicBezTo>
                    <a:pt x="11519" y="1105"/>
                    <a:pt x="11459" y="1158"/>
                    <a:pt x="11378" y="1217"/>
                  </a:cubicBezTo>
                  <a:cubicBezTo>
                    <a:pt x="11320" y="1260"/>
                    <a:pt x="11252" y="1304"/>
                    <a:pt x="11170" y="1352"/>
                  </a:cubicBezTo>
                  <a:lnTo>
                    <a:pt x="11097" y="1396"/>
                  </a:lnTo>
                  <a:cubicBezTo>
                    <a:pt x="10981" y="1466"/>
                    <a:pt x="10807" y="1509"/>
                    <a:pt x="10609" y="1509"/>
                  </a:cubicBezTo>
                  <a:cubicBezTo>
                    <a:pt x="10329" y="1509"/>
                    <a:pt x="10039" y="1519"/>
                    <a:pt x="9771" y="1536"/>
                  </a:cubicBezTo>
                  <a:cubicBezTo>
                    <a:pt x="9747" y="1536"/>
                    <a:pt x="9710" y="1541"/>
                    <a:pt x="9687" y="1541"/>
                  </a:cubicBezTo>
                  <a:cubicBezTo>
                    <a:pt x="9442" y="1541"/>
                    <a:pt x="9233" y="1477"/>
                    <a:pt x="9151" y="1369"/>
                  </a:cubicBezTo>
                  <a:cubicBezTo>
                    <a:pt x="9151" y="1363"/>
                    <a:pt x="9140" y="1357"/>
                    <a:pt x="9140" y="1352"/>
                  </a:cubicBezTo>
                  <a:cubicBezTo>
                    <a:pt x="9093" y="1298"/>
                    <a:pt x="9068" y="1239"/>
                    <a:pt x="9056" y="1185"/>
                  </a:cubicBezTo>
                  <a:cubicBezTo>
                    <a:pt x="9045" y="1131"/>
                    <a:pt x="9058" y="1066"/>
                    <a:pt x="9093" y="980"/>
                  </a:cubicBezTo>
                  <a:cubicBezTo>
                    <a:pt x="9093" y="964"/>
                    <a:pt x="9104" y="948"/>
                    <a:pt x="9104" y="926"/>
                  </a:cubicBezTo>
                  <a:cubicBezTo>
                    <a:pt x="9127" y="861"/>
                    <a:pt x="9150" y="797"/>
                    <a:pt x="9162" y="727"/>
                  </a:cubicBezTo>
                  <a:cubicBezTo>
                    <a:pt x="9174" y="630"/>
                    <a:pt x="9151" y="534"/>
                    <a:pt x="9093" y="453"/>
                  </a:cubicBezTo>
                  <a:cubicBezTo>
                    <a:pt x="8988" y="297"/>
                    <a:pt x="8779" y="157"/>
                    <a:pt x="8429" y="22"/>
                  </a:cubicBezTo>
                  <a:cubicBezTo>
                    <a:pt x="8394" y="6"/>
                    <a:pt x="8335" y="0"/>
                    <a:pt x="8276" y="0"/>
                  </a:cubicBezTo>
                  <a:close/>
                </a:path>
              </a:pathLst>
            </a:custGeom>
            <a:solidFill>
              <a:srgbClr val="01199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55" name="Bacteria"/>
            <p:cNvSpPr/>
            <p:nvPr/>
          </p:nvSpPr>
          <p:spPr>
            <a:xfrm rot="2908843">
              <a:off x="1951479" y="4839065"/>
              <a:ext cx="399707" cy="867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8276" y="0"/>
                  </a:moveTo>
                  <a:cubicBezTo>
                    <a:pt x="8218" y="0"/>
                    <a:pt x="8160" y="11"/>
                    <a:pt x="8101" y="27"/>
                  </a:cubicBezTo>
                  <a:cubicBezTo>
                    <a:pt x="8055" y="43"/>
                    <a:pt x="8018" y="69"/>
                    <a:pt x="8007" y="91"/>
                  </a:cubicBezTo>
                  <a:cubicBezTo>
                    <a:pt x="8007" y="112"/>
                    <a:pt x="8019" y="134"/>
                    <a:pt x="8054" y="150"/>
                  </a:cubicBezTo>
                  <a:cubicBezTo>
                    <a:pt x="8287" y="274"/>
                    <a:pt x="8427" y="398"/>
                    <a:pt x="8462" y="522"/>
                  </a:cubicBezTo>
                  <a:cubicBezTo>
                    <a:pt x="8485" y="581"/>
                    <a:pt x="8486" y="646"/>
                    <a:pt x="8451" y="711"/>
                  </a:cubicBezTo>
                  <a:cubicBezTo>
                    <a:pt x="8440" y="754"/>
                    <a:pt x="8405" y="802"/>
                    <a:pt x="8382" y="845"/>
                  </a:cubicBezTo>
                  <a:cubicBezTo>
                    <a:pt x="8370" y="867"/>
                    <a:pt x="8357" y="894"/>
                    <a:pt x="8346" y="921"/>
                  </a:cubicBezTo>
                  <a:cubicBezTo>
                    <a:pt x="8311" y="996"/>
                    <a:pt x="8265" y="1083"/>
                    <a:pt x="8265" y="1180"/>
                  </a:cubicBezTo>
                  <a:cubicBezTo>
                    <a:pt x="8265" y="1272"/>
                    <a:pt x="8301" y="1373"/>
                    <a:pt x="8371" y="1470"/>
                  </a:cubicBezTo>
                  <a:cubicBezTo>
                    <a:pt x="8383" y="1486"/>
                    <a:pt x="8392" y="1503"/>
                    <a:pt x="8404" y="1514"/>
                  </a:cubicBezTo>
                  <a:cubicBezTo>
                    <a:pt x="8474" y="1605"/>
                    <a:pt x="8380" y="1708"/>
                    <a:pt x="8182" y="1751"/>
                  </a:cubicBezTo>
                  <a:cubicBezTo>
                    <a:pt x="8077" y="1773"/>
                    <a:pt x="7973" y="1800"/>
                    <a:pt x="7868" y="1827"/>
                  </a:cubicBezTo>
                  <a:cubicBezTo>
                    <a:pt x="7810" y="1843"/>
                    <a:pt x="7741" y="1847"/>
                    <a:pt x="7682" y="1847"/>
                  </a:cubicBezTo>
                  <a:cubicBezTo>
                    <a:pt x="7507" y="1847"/>
                    <a:pt x="7354" y="1800"/>
                    <a:pt x="7296" y="1719"/>
                  </a:cubicBezTo>
                  <a:cubicBezTo>
                    <a:pt x="7226" y="1627"/>
                    <a:pt x="7121" y="1547"/>
                    <a:pt x="7004" y="1477"/>
                  </a:cubicBezTo>
                  <a:cubicBezTo>
                    <a:pt x="6771" y="1347"/>
                    <a:pt x="6467" y="1260"/>
                    <a:pt x="6024" y="1195"/>
                  </a:cubicBezTo>
                  <a:cubicBezTo>
                    <a:pt x="6001" y="1195"/>
                    <a:pt x="5989" y="1190"/>
                    <a:pt x="5966" y="1190"/>
                  </a:cubicBezTo>
                  <a:cubicBezTo>
                    <a:pt x="5872" y="1190"/>
                    <a:pt x="5779" y="1217"/>
                    <a:pt x="5732" y="1254"/>
                  </a:cubicBezTo>
                  <a:cubicBezTo>
                    <a:pt x="5697" y="1281"/>
                    <a:pt x="5687" y="1309"/>
                    <a:pt x="5710" y="1330"/>
                  </a:cubicBezTo>
                  <a:cubicBezTo>
                    <a:pt x="5722" y="1352"/>
                    <a:pt x="5759" y="1368"/>
                    <a:pt x="5805" y="1379"/>
                  </a:cubicBezTo>
                  <a:cubicBezTo>
                    <a:pt x="6120" y="1454"/>
                    <a:pt x="6350" y="1541"/>
                    <a:pt x="6490" y="1648"/>
                  </a:cubicBezTo>
                  <a:cubicBezTo>
                    <a:pt x="6560" y="1702"/>
                    <a:pt x="6609" y="1757"/>
                    <a:pt x="6644" y="1827"/>
                  </a:cubicBezTo>
                  <a:cubicBezTo>
                    <a:pt x="6678" y="1891"/>
                    <a:pt x="6713" y="1960"/>
                    <a:pt x="6713" y="2036"/>
                  </a:cubicBezTo>
                  <a:lnTo>
                    <a:pt x="6713" y="2052"/>
                  </a:lnTo>
                  <a:cubicBezTo>
                    <a:pt x="6713" y="2101"/>
                    <a:pt x="6725" y="2134"/>
                    <a:pt x="6702" y="2177"/>
                  </a:cubicBezTo>
                  <a:cubicBezTo>
                    <a:pt x="6678" y="2209"/>
                    <a:pt x="6633" y="2246"/>
                    <a:pt x="6574" y="2273"/>
                  </a:cubicBezTo>
                  <a:cubicBezTo>
                    <a:pt x="6341" y="2381"/>
                    <a:pt x="6131" y="2494"/>
                    <a:pt x="5933" y="2618"/>
                  </a:cubicBezTo>
                  <a:cubicBezTo>
                    <a:pt x="5874" y="2656"/>
                    <a:pt x="5782" y="2677"/>
                    <a:pt x="5689" y="2677"/>
                  </a:cubicBezTo>
                  <a:cubicBezTo>
                    <a:pt x="5642" y="2677"/>
                    <a:pt x="5582" y="2673"/>
                    <a:pt x="5536" y="2662"/>
                  </a:cubicBezTo>
                  <a:cubicBezTo>
                    <a:pt x="5466" y="2646"/>
                    <a:pt x="5441" y="2635"/>
                    <a:pt x="5441" y="2635"/>
                  </a:cubicBezTo>
                  <a:cubicBezTo>
                    <a:pt x="5359" y="2597"/>
                    <a:pt x="5269" y="2548"/>
                    <a:pt x="5164" y="2478"/>
                  </a:cubicBezTo>
                  <a:lnTo>
                    <a:pt x="5105" y="2440"/>
                  </a:lnTo>
                  <a:cubicBezTo>
                    <a:pt x="5024" y="2386"/>
                    <a:pt x="4930" y="2327"/>
                    <a:pt x="4825" y="2273"/>
                  </a:cubicBezTo>
                  <a:cubicBezTo>
                    <a:pt x="4685" y="2198"/>
                    <a:pt x="4522" y="2139"/>
                    <a:pt x="4358" y="2096"/>
                  </a:cubicBezTo>
                  <a:cubicBezTo>
                    <a:pt x="4195" y="2053"/>
                    <a:pt x="4006" y="2025"/>
                    <a:pt x="3808" y="2009"/>
                  </a:cubicBezTo>
                  <a:cubicBezTo>
                    <a:pt x="3680" y="1998"/>
                    <a:pt x="3540" y="1993"/>
                    <a:pt x="3400" y="1993"/>
                  </a:cubicBezTo>
                  <a:cubicBezTo>
                    <a:pt x="3342" y="1993"/>
                    <a:pt x="3298" y="1993"/>
                    <a:pt x="3239" y="1993"/>
                  </a:cubicBezTo>
                  <a:cubicBezTo>
                    <a:pt x="3134" y="1993"/>
                    <a:pt x="3029" y="2042"/>
                    <a:pt x="3017" y="2096"/>
                  </a:cubicBezTo>
                  <a:cubicBezTo>
                    <a:pt x="3005" y="2123"/>
                    <a:pt x="3015" y="2149"/>
                    <a:pt x="3050" y="2170"/>
                  </a:cubicBezTo>
                  <a:cubicBezTo>
                    <a:pt x="3073" y="2186"/>
                    <a:pt x="3120" y="2199"/>
                    <a:pt x="3167" y="2204"/>
                  </a:cubicBezTo>
                  <a:cubicBezTo>
                    <a:pt x="3516" y="2225"/>
                    <a:pt x="3809" y="2274"/>
                    <a:pt x="4019" y="2344"/>
                  </a:cubicBezTo>
                  <a:cubicBezTo>
                    <a:pt x="4124" y="2381"/>
                    <a:pt x="4218" y="2424"/>
                    <a:pt x="4300" y="2483"/>
                  </a:cubicBezTo>
                  <a:cubicBezTo>
                    <a:pt x="4358" y="2527"/>
                    <a:pt x="4416" y="2575"/>
                    <a:pt x="4486" y="2623"/>
                  </a:cubicBezTo>
                  <a:lnTo>
                    <a:pt x="4544" y="2667"/>
                  </a:lnTo>
                  <a:cubicBezTo>
                    <a:pt x="4626" y="2737"/>
                    <a:pt x="4732" y="2812"/>
                    <a:pt x="4872" y="2882"/>
                  </a:cubicBezTo>
                  <a:cubicBezTo>
                    <a:pt x="4896" y="2893"/>
                    <a:pt x="4951" y="2926"/>
                    <a:pt x="5033" y="2963"/>
                  </a:cubicBezTo>
                  <a:cubicBezTo>
                    <a:pt x="5196" y="3039"/>
                    <a:pt x="5243" y="3152"/>
                    <a:pt x="5149" y="3255"/>
                  </a:cubicBezTo>
                  <a:cubicBezTo>
                    <a:pt x="5021" y="3389"/>
                    <a:pt x="4895" y="3528"/>
                    <a:pt x="4825" y="3620"/>
                  </a:cubicBezTo>
                  <a:cubicBezTo>
                    <a:pt x="4790" y="3658"/>
                    <a:pt x="4721" y="3686"/>
                    <a:pt x="4639" y="3686"/>
                  </a:cubicBezTo>
                  <a:cubicBezTo>
                    <a:pt x="4581" y="3686"/>
                    <a:pt x="4533" y="3680"/>
                    <a:pt x="4486" y="3664"/>
                  </a:cubicBezTo>
                  <a:cubicBezTo>
                    <a:pt x="4416" y="3637"/>
                    <a:pt x="4381" y="3620"/>
                    <a:pt x="4369" y="3615"/>
                  </a:cubicBezTo>
                  <a:lnTo>
                    <a:pt x="4347" y="3598"/>
                  </a:lnTo>
                  <a:cubicBezTo>
                    <a:pt x="4266" y="3550"/>
                    <a:pt x="4158" y="3497"/>
                    <a:pt x="4041" y="3448"/>
                  </a:cubicBezTo>
                  <a:cubicBezTo>
                    <a:pt x="3913" y="3394"/>
                    <a:pt x="3762" y="3351"/>
                    <a:pt x="3622" y="3324"/>
                  </a:cubicBezTo>
                  <a:cubicBezTo>
                    <a:pt x="3482" y="3297"/>
                    <a:pt x="3331" y="3287"/>
                    <a:pt x="3156" y="3287"/>
                  </a:cubicBezTo>
                  <a:cubicBezTo>
                    <a:pt x="3027" y="3287"/>
                    <a:pt x="2899" y="3292"/>
                    <a:pt x="2747" y="3308"/>
                  </a:cubicBezTo>
                  <a:cubicBezTo>
                    <a:pt x="2654" y="3319"/>
                    <a:pt x="2598" y="3362"/>
                    <a:pt x="2598" y="3416"/>
                  </a:cubicBezTo>
                  <a:cubicBezTo>
                    <a:pt x="2610" y="3465"/>
                    <a:pt x="2665" y="3502"/>
                    <a:pt x="2758" y="3502"/>
                  </a:cubicBezTo>
                  <a:cubicBezTo>
                    <a:pt x="3027" y="3502"/>
                    <a:pt x="3251" y="3529"/>
                    <a:pt x="3414" y="3578"/>
                  </a:cubicBezTo>
                  <a:cubicBezTo>
                    <a:pt x="3508" y="3605"/>
                    <a:pt x="3589" y="3637"/>
                    <a:pt x="3659" y="3686"/>
                  </a:cubicBezTo>
                  <a:cubicBezTo>
                    <a:pt x="3717" y="3723"/>
                    <a:pt x="3774" y="3765"/>
                    <a:pt x="3844" y="3808"/>
                  </a:cubicBezTo>
                  <a:lnTo>
                    <a:pt x="3892" y="3840"/>
                  </a:lnTo>
                  <a:cubicBezTo>
                    <a:pt x="3927" y="3867"/>
                    <a:pt x="4054" y="3948"/>
                    <a:pt x="4194" y="4029"/>
                  </a:cubicBezTo>
                  <a:cubicBezTo>
                    <a:pt x="4299" y="4088"/>
                    <a:pt x="4324" y="4169"/>
                    <a:pt x="4289" y="4245"/>
                  </a:cubicBezTo>
                  <a:cubicBezTo>
                    <a:pt x="4266" y="4282"/>
                    <a:pt x="4253" y="4309"/>
                    <a:pt x="4242" y="4325"/>
                  </a:cubicBezTo>
                  <a:cubicBezTo>
                    <a:pt x="4195" y="4385"/>
                    <a:pt x="4079" y="4428"/>
                    <a:pt x="3939" y="4428"/>
                  </a:cubicBezTo>
                  <a:cubicBezTo>
                    <a:pt x="3834" y="4428"/>
                    <a:pt x="3682" y="4428"/>
                    <a:pt x="3600" y="4433"/>
                  </a:cubicBezTo>
                  <a:cubicBezTo>
                    <a:pt x="3390" y="4449"/>
                    <a:pt x="3202" y="4477"/>
                    <a:pt x="3050" y="4499"/>
                  </a:cubicBezTo>
                  <a:lnTo>
                    <a:pt x="3028" y="4504"/>
                  </a:lnTo>
                  <a:cubicBezTo>
                    <a:pt x="2888" y="4525"/>
                    <a:pt x="2748" y="4547"/>
                    <a:pt x="2620" y="4558"/>
                  </a:cubicBezTo>
                  <a:cubicBezTo>
                    <a:pt x="2527" y="4569"/>
                    <a:pt x="2432" y="4568"/>
                    <a:pt x="2350" y="4568"/>
                  </a:cubicBezTo>
                  <a:cubicBezTo>
                    <a:pt x="2304" y="4568"/>
                    <a:pt x="2258" y="4568"/>
                    <a:pt x="2212" y="4563"/>
                  </a:cubicBezTo>
                  <a:cubicBezTo>
                    <a:pt x="1967" y="4552"/>
                    <a:pt x="1677" y="4499"/>
                    <a:pt x="1373" y="4413"/>
                  </a:cubicBezTo>
                  <a:cubicBezTo>
                    <a:pt x="1338" y="4402"/>
                    <a:pt x="1314" y="4401"/>
                    <a:pt x="1279" y="4401"/>
                  </a:cubicBezTo>
                  <a:cubicBezTo>
                    <a:pt x="1220" y="4401"/>
                    <a:pt x="1161" y="4418"/>
                    <a:pt x="1115" y="4440"/>
                  </a:cubicBezTo>
                  <a:cubicBezTo>
                    <a:pt x="1045" y="4483"/>
                    <a:pt x="1059" y="4542"/>
                    <a:pt x="1140" y="4575"/>
                  </a:cubicBezTo>
                  <a:cubicBezTo>
                    <a:pt x="1362" y="4666"/>
                    <a:pt x="1675" y="4778"/>
                    <a:pt x="2095" y="4832"/>
                  </a:cubicBezTo>
                  <a:cubicBezTo>
                    <a:pt x="2247" y="4854"/>
                    <a:pt x="2420" y="4864"/>
                    <a:pt x="2583" y="4864"/>
                  </a:cubicBezTo>
                  <a:cubicBezTo>
                    <a:pt x="2618" y="4864"/>
                    <a:pt x="2654" y="4864"/>
                    <a:pt x="2689" y="4864"/>
                  </a:cubicBezTo>
                  <a:cubicBezTo>
                    <a:pt x="2864" y="4859"/>
                    <a:pt x="3051" y="4843"/>
                    <a:pt x="3203" y="4832"/>
                  </a:cubicBezTo>
                  <a:lnTo>
                    <a:pt x="3239" y="4827"/>
                  </a:lnTo>
                  <a:cubicBezTo>
                    <a:pt x="3391" y="4816"/>
                    <a:pt x="3541" y="4805"/>
                    <a:pt x="3680" y="4805"/>
                  </a:cubicBezTo>
                  <a:cubicBezTo>
                    <a:pt x="3739" y="4805"/>
                    <a:pt x="3798" y="4822"/>
                    <a:pt x="3844" y="4844"/>
                  </a:cubicBezTo>
                  <a:cubicBezTo>
                    <a:pt x="3879" y="4866"/>
                    <a:pt x="3893" y="4892"/>
                    <a:pt x="3881" y="4925"/>
                  </a:cubicBezTo>
                  <a:cubicBezTo>
                    <a:pt x="3823" y="5033"/>
                    <a:pt x="3729" y="5225"/>
                    <a:pt x="3659" y="5398"/>
                  </a:cubicBezTo>
                  <a:cubicBezTo>
                    <a:pt x="3624" y="5479"/>
                    <a:pt x="3436" y="5523"/>
                    <a:pt x="3272" y="5490"/>
                  </a:cubicBezTo>
                  <a:cubicBezTo>
                    <a:pt x="3202" y="5474"/>
                    <a:pt x="3157" y="5469"/>
                    <a:pt x="3134" y="5464"/>
                  </a:cubicBezTo>
                  <a:cubicBezTo>
                    <a:pt x="2947" y="5426"/>
                    <a:pt x="2737" y="5403"/>
                    <a:pt x="2551" y="5398"/>
                  </a:cubicBezTo>
                  <a:cubicBezTo>
                    <a:pt x="2516" y="5398"/>
                    <a:pt x="2469" y="5398"/>
                    <a:pt x="2434" y="5398"/>
                  </a:cubicBezTo>
                  <a:cubicBezTo>
                    <a:pt x="2131" y="5398"/>
                    <a:pt x="1827" y="5431"/>
                    <a:pt x="1454" y="5501"/>
                  </a:cubicBezTo>
                  <a:cubicBezTo>
                    <a:pt x="1349" y="5522"/>
                    <a:pt x="1302" y="5577"/>
                    <a:pt x="1337" y="5625"/>
                  </a:cubicBezTo>
                  <a:cubicBezTo>
                    <a:pt x="1360" y="5663"/>
                    <a:pt x="1441" y="5689"/>
                    <a:pt x="1523" y="5689"/>
                  </a:cubicBezTo>
                  <a:cubicBezTo>
                    <a:pt x="1535" y="5689"/>
                    <a:pt x="1547" y="5689"/>
                    <a:pt x="1570" y="5689"/>
                  </a:cubicBezTo>
                  <a:cubicBezTo>
                    <a:pt x="1769" y="5668"/>
                    <a:pt x="1957" y="5657"/>
                    <a:pt x="2132" y="5657"/>
                  </a:cubicBezTo>
                  <a:cubicBezTo>
                    <a:pt x="2260" y="5657"/>
                    <a:pt x="2374" y="5662"/>
                    <a:pt x="2467" y="5672"/>
                  </a:cubicBezTo>
                  <a:cubicBezTo>
                    <a:pt x="2595" y="5688"/>
                    <a:pt x="2726" y="5711"/>
                    <a:pt x="2842" y="5743"/>
                  </a:cubicBezTo>
                  <a:cubicBezTo>
                    <a:pt x="2959" y="5775"/>
                    <a:pt x="3075" y="5812"/>
                    <a:pt x="3192" y="5861"/>
                  </a:cubicBezTo>
                  <a:lnTo>
                    <a:pt x="3250" y="5878"/>
                  </a:lnTo>
                  <a:cubicBezTo>
                    <a:pt x="3379" y="5926"/>
                    <a:pt x="3448" y="6001"/>
                    <a:pt x="3436" y="6076"/>
                  </a:cubicBezTo>
                  <a:cubicBezTo>
                    <a:pt x="3390" y="6265"/>
                    <a:pt x="3354" y="6454"/>
                    <a:pt x="3331" y="6642"/>
                  </a:cubicBezTo>
                  <a:cubicBezTo>
                    <a:pt x="3319" y="6707"/>
                    <a:pt x="3215" y="6756"/>
                    <a:pt x="3086" y="6762"/>
                  </a:cubicBezTo>
                  <a:cubicBezTo>
                    <a:pt x="3051" y="6762"/>
                    <a:pt x="3016" y="6762"/>
                    <a:pt x="2981" y="6762"/>
                  </a:cubicBezTo>
                  <a:cubicBezTo>
                    <a:pt x="2887" y="6762"/>
                    <a:pt x="2808" y="6756"/>
                    <a:pt x="2715" y="6745"/>
                  </a:cubicBezTo>
                  <a:cubicBezTo>
                    <a:pt x="2575" y="6729"/>
                    <a:pt x="2432" y="6703"/>
                    <a:pt x="2292" y="6676"/>
                  </a:cubicBezTo>
                  <a:lnTo>
                    <a:pt x="2248" y="6664"/>
                  </a:lnTo>
                  <a:cubicBezTo>
                    <a:pt x="2108" y="6637"/>
                    <a:pt x="1942" y="6605"/>
                    <a:pt x="1767" y="6583"/>
                  </a:cubicBezTo>
                  <a:cubicBezTo>
                    <a:pt x="1592" y="6562"/>
                    <a:pt x="1420" y="6551"/>
                    <a:pt x="1257" y="6551"/>
                  </a:cubicBezTo>
                  <a:cubicBezTo>
                    <a:pt x="1233" y="6551"/>
                    <a:pt x="1196" y="6551"/>
                    <a:pt x="1173" y="6551"/>
                  </a:cubicBezTo>
                  <a:cubicBezTo>
                    <a:pt x="835" y="6557"/>
                    <a:pt x="509" y="6606"/>
                    <a:pt x="112" y="6703"/>
                  </a:cubicBezTo>
                  <a:cubicBezTo>
                    <a:pt x="19" y="6724"/>
                    <a:pt x="-29" y="6782"/>
                    <a:pt x="18" y="6831"/>
                  </a:cubicBezTo>
                  <a:cubicBezTo>
                    <a:pt x="53" y="6863"/>
                    <a:pt x="123" y="6885"/>
                    <a:pt x="193" y="6885"/>
                  </a:cubicBezTo>
                  <a:cubicBezTo>
                    <a:pt x="216" y="6885"/>
                    <a:pt x="228" y="6885"/>
                    <a:pt x="251" y="6880"/>
                  </a:cubicBezTo>
                  <a:cubicBezTo>
                    <a:pt x="519" y="6836"/>
                    <a:pt x="766" y="6816"/>
                    <a:pt x="987" y="6816"/>
                  </a:cubicBezTo>
                  <a:cubicBezTo>
                    <a:pt x="1045" y="6816"/>
                    <a:pt x="1093" y="6815"/>
                    <a:pt x="1151" y="6821"/>
                  </a:cubicBezTo>
                  <a:cubicBezTo>
                    <a:pt x="1279" y="6826"/>
                    <a:pt x="1408" y="6842"/>
                    <a:pt x="1548" y="6874"/>
                  </a:cubicBezTo>
                  <a:cubicBezTo>
                    <a:pt x="1665" y="6901"/>
                    <a:pt x="1792" y="6934"/>
                    <a:pt x="1920" y="6972"/>
                  </a:cubicBezTo>
                  <a:lnTo>
                    <a:pt x="1942" y="6977"/>
                  </a:lnTo>
                  <a:cubicBezTo>
                    <a:pt x="2094" y="7020"/>
                    <a:pt x="2247" y="7063"/>
                    <a:pt x="2445" y="7095"/>
                  </a:cubicBezTo>
                  <a:cubicBezTo>
                    <a:pt x="2632" y="7127"/>
                    <a:pt x="2830" y="7149"/>
                    <a:pt x="3028" y="7154"/>
                  </a:cubicBezTo>
                  <a:cubicBezTo>
                    <a:pt x="3168" y="7159"/>
                    <a:pt x="3298" y="7219"/>
                    <a:pt x="3298" y="7289"/>
                  </a:cubicBezTo>
                  <a:cubicBezTo>
                    <a:pt x="3298" y="7337"/>
                    <a:pt x="3309" y="7434"/>
                    <a:pt x="3309" y="7531"/>
                  </a:cubicBezTo>
                  <a:cubicBezTo>
                    <a:pt x="3309" y="7607"/>
                    <a:pt x="3158" y="7656"/>
                    <a:pt x="3006" y="7629"/>
                  </a:cubicBezTo>
                  <a:lnTo>
                    <a:pt x="2992" y="7629"/>
                  </a:lnTo>
                  <a:cubicBezTo>
                    <a:pt x="2863" y="7607"/>
                    <a:pt x="2724" y="7586"/>
                    <a:pt x="2573" y="7570"/>
                  </a:cubicBezTo>
                  <a:cubicBezTo>
                    <a:pt x="2479" y="7559"/>
                    <a:pt x="2385" y="7558"/>
                    <a:pt x="2292" y="7558"/>
                  </a:cubicBezTo>
                  <a:cubicBezTo>
                    <a:pt x="2210" y="7558"/>
                    <a:pt x="2140" y="7564"/>
                    <a:pt x="2059" y="7570"/>
                  </a:cubicBezTo>
                  <a:cubicBezTo>
                    <a:pt x="1685" y="7602"/>
                    <a:pt x="1382" y="7698"/>
                    <a:pt x="1184" y="7774"/>
                  </a:cubicBezTo>
                  <a:cubicBezTo>
                    <a:pt x="1114" y="7801"/>
                    <a:pt x="1091" y="7855"/>
                    <a:pt x="1126" y="7898"/>
                  </a:cubicBezTo>
                  <a:cubicBezTo>
                    <a:pt x="1161" y="7930"/>
                    <a:pt x="1220" y="7947"/>
                    <a:pt x="1279" y="7947"/>
                  </a:cubicBezTo>
                  <a:cubicBezTo>
                    <a:pt x="1302" y="7947"/>
                    <a:pt x="1336" y="7941"/>
                    <a:pt x="1359" y="7935"/>
                  </a:cubicBezTo>
                  <a:cubicBezTo>
                    <a:pt x="1627" y="7871"/>
                    <a:pt x="1875" y="7834"/>
                    <a:pt x="2073" y="7834"/>
                  </a:cubicBezTo>
                  <a:lnTo>
                    <a:pt x="2084" y="7834"/>
                  </a:lnTo>
                  <a:cubicBezTo>
                    <a:pt x="2189" y="7834"/>
                    <a:pt x="2304" y="7845"/>
                    <a:pt x="2408" y="7866"/>
                  </a:cubicBezTo>
                  <a:cubicBezTo>
                    <a:pt x="2502" y="7882"/>
                    <a:pt x="2595" y="7908"/>
                    <a:pt x="2700" y="7935"/>
                  </a:cubicBezTo>
                  <a:lnTo>
                    <a:pt x="2758" y="7952"/>
                  </a:lnTo>
                  <a:cubicBezTo>
                    <a:pt x="2828" y="7968"/>
                    <a:pt x="2994" y="8006"/>
                    <a:pt x="3134" y="8028"/>
                  </a:cubicBezTo>
                  <a:cubicBezTo>
                    <a:pt x="3274" y="8055"/>
                    <a:pt x="3377" y="8119"/>
                    <a:pt x="3389" y="8189"/>
                  </a:cubicBezTo>
                  <a:cubicBezTo>
                    <a:pt x="3401" y="8233"/>
                    <a:pt x="3402" y="8276"/>
                    <a:pt x="3425" y="8319"/>
                  </a:cubicBezTo>
                  <a:cubicBezTo>
                    <a:pt x="3460" y="8416"/>
                    <a:pt x="3343" y="8508"/>
                    <a:pt x="3145" y="8535"/>
                  </a:cubicBezTo>
                  <a:cubicBezTo>
                    <a:pt x="2993" y="8556"/>
                    <a:pt x="2876" y="8582"/>
                    <a:pt x="2806" y="8599"/>
                  </a:cubicBezTo>
                  <a:cubicBezTo>
                    <a:pt x="2619" y="8642"/>
                    <a:pt x="2468" y="8690"/>
                    <a:pt x="2328" y="8738"/>
                  </a:cubicBezTo>
                  <a:lnTo>
                    <a:pt x="2306" y="8743"/>
                  </a:lnTo>
                  <a:cubicBezTo>
                    <a:pt x="2178" y="8786"/>
                    <a:pt x="2059" y="8826"/>
                    <a:pt x="1942" y="8858"/>
                  </a:cubicBezTo>
                  <a:cubicBezTo>
                    <a:pt x="1814" y="8890"/>
                    <a:pt x="1688" y="8911"/>
                    <a:pt x="1559" y="8922"/>
                  </a:cubicBezTo>
                  <a:cubicBezTo>
                    <a:pt x="1466" y="8933"/>
                    <a:pt x="1373" y="8932"/>
                    <a:pt x="1268" y="8932"/>
                  </a:cubicBezTo>
                  <a:cubicBezTo>
                    <a:pt x="1081" y="8932"/>
                    <a:pt x="881" y="8922"/>
                    <a:pt x="659" y="8895"/>
                  </a:cubicBezTo>
                  <a:cubicBezTo>
                    <a:pt x="647" y="8895"/>
                    <a:pt x="627" y="8895"/>
                    <a:pt x="615" y="8895"/>
                  </a:cubicBezTo>
                  <a:cubicBezTo>
                    <a:pt x="534" y="8895"/>
                    <a:pt x="461" y="8921"/>
                    <a:pt x="426" y="8959"/>
                  </a:cubicBezTo>
                  <a:cubicBezTo>
                    <a:pt x="391" y="9007"/>
                    <a:pt x="452" y="9062"/>
                    <a:pt x="557" y="9083"/>
                  </a:cubicBezTo>
                  <a:cubicBezTo>
                    <a:pt x="802" y="9132"/>
                    <a:pt x="1162" y="9191"/>
                    <a:pt x="1570" y="9191"/>
                  </a:cubicBezTo>
                  <a:cubicBezTo>
                    <a:pt x="1594" y="9191"/>
                    <a:pt x="1605" y="9191"/>
                    <a:pt x="1629" y="9191"/>
                  </a:cubicBezTo>
                  <a:cubicBezTo>
                    <a:pt x="1815" y="9191"/>
                    <a:pt x="2025" y="9170"/>
                    <a:pt x="2212" y="9137"/>
                  </a:cubicBezTo>
                  <a:cubicBezTo>
                    <a:pt x="2375" y="9110"/>
                    <a:pt x="2538" y="9072"/>
                    <a:pt x="2678" y="9035"/>
                  </a:cubicBezTo>
                  <a:lnTo>
                    <a:pt x="2784" y="9008"/>
                  </a:lnTo>
                  <a:cubicBezTo>
                    <a:pt x="2901" y="8981"/>
                    <a:pt x="3003" y="8955"/>
                    <a:pt x="3108" y="8944"/>
                  </a:cubicBezTo>
                  <a:cubicBezTo>
                    <a:pt x="3178" y="8938"/>
                    <a:pt x="3260" y="8932"/>
                    <a:pt x="3342" y="8932"/>
                  </a:cubicBezTo>
                  <a:lnTo>
                    <a:pt x="3356" y="8932"/>
                  </a:lnTo>
                  <a:cubicBezTo>
                    <a:pt x="3496" y="8932"/>
                    <a:pt x="3624" y="8982"/>
                    <a:pt x="3659" y="9046"/>
                  </a:cubicBezTo>
                  <a:cubicBezTo>
                    <a:pt x="3717" y="9181"/>
                    <a:pt x="3774" y="9327"/>
                    <a:pt x="3844" y="9477"/>
                  </a:cubicBezTo>
                  <a:cubicBezTo>
                    <a:pt x="3856" y="9510"/>
                    <a:pt x="3858" y="9546"/>
                    <a:pt x="3823" y="9578"/>
                  </a:cubicBezTo>
                  <a:cubicBezTo>
                    <a:pt x="3764" y="9627"/>
                    <a:pt x="3659" y="9654"/>
                    <a:pt x="3531" y="9654"/>
                  </a:cubicBezTo>
                  <a:cubicBezTo>
                    <a:pt x="3531" y="9654"/>
                    <a:pt x="3495" y="9654"/>
                    <a:pt x="3484" y="9654"/>
                  </a:cubicBezTo>
                  <a:lnTo>
                    <a:pt x="3447" y="9654"/>
                  </a:lnTo>
                  <a:cubicBezTo>
                    <a:pt x="3237" y="9654"/>
                    <a:pt x="3039" y="9671"/>
                    <a:pt x="2864" y="9703"/>
                  </a:cubicBezTo>
                  <a:cubicBezTo>
                    <a:pt x="2549" y="9757"/>
                    <a:pt x="2257" y="9844"/>
                    <a:pt x="1942" y="9989"/>
                  </a:cubicBezTo>
                  <a:cubicBezTo>
                    <a:pt x="1860" y="10022"/>
                    <a:pt x="1861" y="10086"/>
                    <a:pt x="1931" y="10124"/>
                  </a:cubicBezTo>
                  <a:cubicBezTo>
                    <a:pt x="1966" y="10146"/>
                    <a:pt x="2026" y="10156"/>
                    <a:pt x="2084" y="10156"/>
                  </a:cubicBezTo>
                  <a:cubicBezTo>
                    <a:pt x="2119" y="10156"/>
                    <a:pt x="2166" y="10150"/>
                    <a:pt x="2201" y="10139"/>
                  </a:cubicBezTo>
                  <a:cubicBezTo>
                    <a:pt x="2492" y="10042"/>
                    <a:pt x="2761" y="9984"/>
                    <a:pt x="3017" y="9962"/>
                  </a:cubicBezTo>
                  <a:cubicBezTo>
                    <a:pt x="3087" y="9957"/>
                    <a:pt x="3155" y="9951"/>
                    <a:pt x="3225" y="9951"/>
                  </a:cubicBezTo>
                  <a:cubicBezTo>
                    <a:pt x="3283" y="9951"/>
                    <a:pt x="3355" y="9950"/>
                    <a:pt x="3425" y="9956"/>
                  </a:cubicBezTo>
                  <a:cubicBezTo>
                    <a:pt x="3554" y="9966"/>
                    <a:pt x="3682" y="9983"/>
                    <a:pt x="3834" y="9999"/>
                  </a:cubicBezTo>
                  <a:lnTo>
                    <a:pt x="3881" y="10004"/>
                  </a:lnTo>
                  <a:cubicBezTo>
                    <a:pt x="4068" y="10026"/>
                    <a:pt x="4205" y="10090"/>
                    <a:pt x="4264" y="10171"/>
                  </a:cubicBezTo>
                  <a:cubicBezTo>
                    <a:pt x="4322" y="10247"/>
                    <a:pt x="4417" y="10388"/>
                    <a:pt x="4522" y="10528"/>
                  </a:cubicBezTo>
                  <a:cubicBezTo>
                    <a:pt x="4546" y="10560"/>
                    <a:pt x="4557" y="10598"/>
                    <a:pt x="4533" y="10636"/>
                  </a:cubicBezTo>
                  <a:cubicBezTo>
                    <a:pt x="4498" y="10706"/>
                    <a:pt x="4382" y="10754"/>
                    <a:pt x="4231" y="10771"/>
                  </a:cubicBezTo>
                  <a:cubicBezTo>
                    <a:pt x="4068" y="10787"/>
                    <a:pt x="3926" y="10792"/>
                    <a:pt x="3786" y="10797"/>
                  </a:cubicBezTo>
                  <a:lnTo>
                    <a:pt x="3739" y="10797"/>
                  </a:lnTo>
                  <a:cubicBezTo>
                    <a:pt x="3587" y="10803"/>
                    <a:pt x="3414" y="10808"/>
                    <a:pt x="3239" y="10824"/>
                  </a:cubicBezTo>
                  <a:cubicBezTo>
                    <a:pt x="3041" y="10841"/>
                    <a:pt x="2841" y="10877"/>
                    <a:pt x="2678" y="10920"/>
                  </a:cubicBezTo>
                  <a:cubicBezTo>
                    <a:pt x="2387" y="10996"/>
                    <a:pt x="2140" y="11109"/>
                    <a:pt x="1884" y="11276"/>
                  </a:cubicBezTo>
                  <a:cubicBezTo>
                    <a:pt x="1825" y="11319"/>
                    <a:pt x="1838" y="11378"/>
                    <a:pt x="1931" y="11410"/>
                  </a:cubicBezTo>
                  <a:cubicBezTo>
                    <a:pt x="1966" y="11421"/>
                    <a:pt x="2012" y="11432"/>
                    <a:pt x="2059" y="11432"/>
                  </a:cubicBezTo>
                  <a:cubicBezTo>
                    <a:pt x="2105" y="11432"/>
                    <a:pt x="2166" y="11421"/>
                    <a:pt x="2201" y="11405"/>
                  </a:cubicBezTo>
                  <a:cubicBezTo>
                    <a:pt x="2457" y="11287"/>
                    <a:pt x="2700" y="11206"/>
                    <a:pt x="2933" y="11168"/>
                  </a:cubicBezTo>
                  <a:cubicBezTo>
                    <a:pt x="3062" y="11146"/>
                    <a:pt x="3191" y="11136"/>
                    <a:pt x="3331" y="11131"/>
                  </a:cubicBezTo>
                  <a:cubicBezTo>
                    <a:pt x="3354" y="11131"/>
                    <a:pt x="3377" y="11131"/>
                    <a:pt x="3400" y="11131"/>
                  </a:cubicBezTo>
                  <a:cubicBezTo>
                    <a:pt x="3516" y="11131"/>
                    <a:pt x="3636" y="11136"/>
                    <a:pt x="3764" y="11141"/>
                  </a:cubicBezTo>
                  <a:lnTo>
                    <a:pt x="3786" y="11141"/>
                  </a:lnTo>
                  <a:cubicBezTo>
                    <a:pt x="3891" y="11146"/>
                    <a:pt x="4008" y="11153"/>
                    <a:pt x="4136" y="11153"/>
                  </a:cubicBezTo>
                  <a:cubicBezTo>
                    <a:pt x="4206" y="11153"/>
                    <a:pt x="4277" y="11153"/>
                    <a:pt x="4347" y="11148"/>
                  </a:cubicBezTo>
                  <a:cubicBezTo>
                    <a:pt x="4429" y="11142"/>
                    <a:pt x="4566" y="11130"/>
                    <a:pt x="4741" y="11114"/>
                  </a:cubicBezTo>
                  <a:cubicBezTo>
                    <a:pt x="4764" y="11114"/>
                    <a:pt x="4791" y="11109"/>
                    <a:pt x="4814" y="11109"/>
                  </a:cubicBezTo>
                  <a:cubicBezTo>
                    <a:pt x="4954" y="11109"/>
                    <a:pt x="5069" y="11147"/>
                    <a:pt x="5127" y="11207"/>
                  </a:cubicBezTo>
                  <a:cubicBezTo>
                    <a:pt x="5186" y="11271"/>
                    <a:pt x="5243" y="11331"/>
                    <a:pt x="5313" y="11395"/>
                  </a:cubicBezTo>
                  <a:cubicBezTo>
                    <a:pt x="5348" y="11433"/>
                    <a:pt x="5359" y="11480"/>
                    <a:pt x="5324" y="11518"/>
                  </a:cubicBezTo>
                  <a:cubicBezTo>
                    <a:pt x="5278" y="11572"/>
                    <a:pt x="5186" y="11610"/>
                    <a:pt x="5069" y="11621"/>
                  </a:cubicBezTo>
                  <a:cubicBezTo>
                    <a:pt x="5046" y="11621"/>
                    <a:pt x="5022" y="11626"/>
                    <a:pt x="5011" y="11626"/>
                  </a:cubicBezTo>
                  <a:cubicBezTo>
                    <a:pt x="4812" y="11647"/>
                    <a:pt x="4624" y="11680"/>
                    <a:pt x="4449" y="11723"/>
                  </a:cubicBezTo>
                  <a:cubicBezTo>
                    <a:pt x="4100" y="11815"/>
                    <a:pt x="3846" y="11945"/>
                    <a:pt x="3648" y="12064"/>
                  </a:cubicBezTo>
                  <a:cubicBezTo>
                    <a:pt x="3613" y="12085"/>
                    <a:pt x="3600" y="12106"/>
                    <a:pt x="3600" y="12128"/>
                  </a:cubicBezTo>
                  <a:cubicBezTo>
                    <a:pt x="3612" y="12149"/>
                    <a:pt x="3635" y="12170"/>
                    <a:pt x="3670" y="12187"/>
                  </a:cubicBezTo>
                  <a:cubicBezTo>
                    <a:pt x="3705" y="12197"/>
                    <a:pt x="3739" y="12203"/>
                    <a:pt x="3786" y="12203"/>
                  </a:cubicBezTo>
                  <a:cubicBezTo>
                    <a:pt x="3833" y="12203"/>
                    <a:pt x="3878" y="12192"/>
                    <a:pt x="3925" y="12181"/>
                  </a:cubicBezTo>
                  <a:cubicBezTo>
                    <a:pt x="4216" y="12063"/>
                    <a:pt x="4449" y="11994"/>
                    <a:pt x="4683" y="11956"/>
                  </a:cubicBezTo>
                  <a:cubicBezTo>
                    <a:pt x="4811" y="11934"/>
                    <a:pt x="4940" y="11923"/>
                    <a:pt x="5080" y="11917"/>
                  </a:cubicBezTo>
                  <a:cubicBezTo>
                    <a:pt x="5092" y="11917"/>
                    <a:pt x="5116" y="11917"/>
                    <a:pt x="5127" y="11917"/>
                  </a:cubicBezTo>
                  <a:cubicBezTo>
                    <a:pt x="5256" y="11917"/>
                    <a:pt x="5385" y="11923"/>
                    <a:pt x="5525" y="11934"/>
                  </a:cubicBezTo>
                  <a:cubicBezTo>
                    <a:pt x="5560" y="11934"/>
                    <a:pt x="5606" y="11939"/>
                    <a:pt x="5641" y="11939"/>
                  </a:cubicBezTo>
                  <a:cubicBezTo>
                    <a:pt x="5758" y="11944"/>
                    <a:pt x="5850" y="11976"/>
                    <a:pt x="5896" y="12025"/>
                  </a:cubicBezTo>
                  <a:cubicBezTo>
                    <a:pt x="5955" y="12090"/>
                    <a:pt x="6014" y="12154"/>
                    <a:pt x="6060" y="12219"/>
                  </a:cubicBezTo>
                  <a:cubicBezTo>
                    <a:pt x="6107" y="12278"/>
                    <a:pt x="6060" y="12349"/>
                    <a:pt x="5944" y="12387"/>
                  </a:cubicBezTo>
                  <a:cubicBezTo>
                    <a:pt x="5897" y="12403"/>
                    <a:pt x="5837" y="12413"/>
                    <a:pt x="5791" y="12424"/>
                  </a:cubicBezTo>
                  <a:cubicBezTo>
                    <a:pt x="5686" y="12445"/>
                    <a:pt x="5569" y="12462"/>
                    <a:pt x="5441" y="12468"/>
                  </a:cubicBezTo>
                  <a:cubicBezTo>
                    <a:pt x="5394" y="12468"/>
                    <a:pt x="5361" y="12468"/>
                    <a:pt x="5302" y="12468"/>
                  </a:cubicBezTo>
                  <a:cubicBezTo>
                    <a:pt x="5209" y="12468"/>
                    <a:pt x="5117" y="12466"/>
                    <a:pt x="4989" y="12461"/>
                  </a:cubicBezTo>
                  <a:cubicBezTo>
                    <a:pt x="4896" y="12461"/>
                    <a:pt x="4788" y="12456"/>
                    <a:pt x="4683" y="12456"/>
                  </a:cubicBezTo>
                  <a:cubicBezTo>
                    <a:pt x="4589" y="12456"/>
                    <a:pt x="4509" y="12456"/>
                    <a:pt x="4439" y="12461"/>
                  </a:cubicBezTo>
                  <a:cubicBezTo>
                    <a:pt x="4240" y="12472"/>
                    <a:pt x="4041" y="12494"/>
                    <a:pt x="3866" y="12532"/>
                  </a:cubicBezTo>
                  <a:cubicBezTo>
                    <a:pt x="3505" y="12602"/>
                    <a:pt x="3215" y="12704"/>
                    <a:pt x="2959" y="12796"/>
                  </a:cubicBezTo>
                  <a:cubicBezTo>
                    <a:pt x="2912" y="12812"/>
                    <a:pt x="2890" y="12833"/>
                    <a:pt x="2890" y="12860"/>
                  </a:cubicBezTo>
                  <a:cubicBezTo>
                    <a:pt x="2890" y="12882"/>
                    <a:pt x="2913" y="12903"/>
                    <a:pt x="2948" y="12914"/>
                  </a:cubicBezTo>
                  <a:cubicBezTo>
                    <a:pt x="2983" y="12925"/>
                    <a:pt x="3029" y="12936"/>
                    <a:pt x="3075" y="12936"/>
                  </a:cubicBezTo>
                  <a:cubicBezTo>
                    <a:pt x="3110" y="12936"/>
                    <a:pt x="3157" y="12930"/>
                    <a:pt x="3192" y="12919"/>
                  </a:cubicBezTo>
                  <a:cubicBezTo>
                    <a:pt x="3449" y="12854"/>
                    <a:pt x="3739" y="12784"/>
                    <a:pt x="4030" y="12757"/>
                  </a:cubicBezTo>
                  <a:cubicBezTo>
                    <a:pt x="4124" y="12747"/>
                    <a:pt x="4218" y="12747"/>
                    <a:pt x="4311" y="12747"/>
                  </a:cubicBezTo>
                  <a:cubicBezTo>
                    <a:pt x="4358" y="12747"/>
                    <a:pt x="4392" y="12747"/>
                    <a:pt x="4439" y="12752"/>
                  </a:cubicBezTo>
                  <a:cubicBezTo>
                    <a:pt x="4567" y="12758"/>
                    <a:pt x="4709" y="12774"/>
                    <a:pt x="4872" y="12796"/>
                  </a:cubicBezTo>
                  <a:lnTo>
                    <a:pt x="4963" y="12806"/>
                  </a:lnTo>
                  <a:cubicBezTo>
                    <a:pt x="5103" y="12822"/>
                    <a:pt x="5256" y="12844"/>
                    <a:pt x="5419" y="12855"/>
                  </a:cubicBezTo>
                  <a:cubicBezTo>
                    <a:pt x="5536" y="12866"/>
                    <a:pt x="5663" y="12872"/>
                    <a:pt x="5780" y="12872"/>
                  </a:cubicBezTo>
                  <a:cubicBezTo>
                    <a:pt x="5873" y="12872"/>
                    <a:pt x="5968" y="12865"/>
                    <a:pt x="6049" y="12860"/>
                  </a:cubicBezTo>
                  <a:cubicBezTo>
                    <a:pt x="6119" y="12855"/>
                    <a:pt x="6176" y="12850"/>
                    <a:pt x="6246" y="12845"/>
                  </a:cubicBezTo>
                  <a:cubicBezTo>
                    <a:pt x="6258" y="12845"/>
                    <a:pt x="6281" y="12838"/>
                    <a:pt x="6305" y="12838"/>
                  </a:cubicBezTo>
                  <a:cubicBezTo>
                    <a:pt x="6410" y="12838"/>
                    <a:pt x="6504" y="12877"/>
                    <a:pt x="6527" y="12926"/>
                  </a:cubicBezTo>
                  <a:cubicBezTo>
                    <a:pt x="6609" y="13103"/>
                    <a:pt x="6654" y="13275"/>
                    <a:pt x="6665" y="13448"/>
                  </a:cubicBezTo>
                  <a:cubicBezTo>
                    <a:pt x="6665" y="13475"/>
                    <a:pt x="6642" y="13507"/>
                    <a:pt x="6607" y="13528"/>
                  </a:cubicBezTo>
                  <a:cubicBezTo>
                    <a:pt x="6560" y="13550"/>
                    <a:pt x="6505" y="13560"/>
                    <a:pt x="6447" y="13565"/>
                  </a:cubicBezTo>
                  <a:cubicBezTo>
                    <a:pt x="6412" y="13565"/>
                    <a:pt x="6375" y="13565"/>
                    <a:pt x="6352" y="13565"/>
                  </a:cubicBezTo>
                  <a:cubicBezTo>
                    <a:pt x="6340" y="13565"/>
                    <a:pt x="6315" y="13565"/>
                    <a:pt x="6315" y="13565"/>
                  </a:cubicBezTo>
                  <a:cubicBezTo>
                    <a:pt x="6187" y="13555"/>
                    <a:pt x="6059" y="13528"/>
                    <a:pt x="5907" y="13507"/>
                  </a:cubicBezTo>
                  <a:lnTo>
                    <a:pt x="5896" y="13507"/>
                  </a:lnTo>
                  <a:cubicBezTo>
                    <a:pt x="5733" y="13480"/>
                    <a:pt x="5548" y="13454"/>
                    <a:pt x="5350" y="13437"/>
                  </a:cubicBezTo>
                  <a:cubicBezTo>
                    <a:pt x="5233" y="13427"/>
                    <a:pt x="5105" y="13421"/>
                    <a:pt x="4989" y="13421"/>
                  </a:cubicBezTo>
                  <a:cubicBezTo>
                    <a:pt x="4907" y="13421"/>
                    <a:pt x="4823" y="13420"/>
                    <a:pt x="4741" y="13426"/>
                  </a:cubicBezTo>
                  <a:cubicBezTo>
                    <a:pt x="4379" y="13447"/>
                    <a:pt x="4078" y="13490"/>
                    <a:pt x="3775" y="13539"/>
                  </a:cubicBezTo>
                  <a:lnTo>
                    <a:pt x="3706" y="13550"/>
                  </a:lnTo>
                  <a:cubicBezTo>
                    <a:pt x="3636" y="13561"/>
                    <a:pt x="3576" y="13587"/>
                    <a:pt x="3553" y="13619"/>
                  </a:cubicBezTo>
                  <a:cubicBezTo>
                    <a:pt x="3530" y="13646"/>
                    <a:pt x="3543" y="13680"/>
                    <a:pt x="3589" y="13707"/>
                  </a:cubicBezTo>
                  <a:cubicBezTo>
                    <a:pt x="3636" y="13739"/>
                    <a:pt x="3715" y="13754"/>
                    <a:pt x="3808" y="13754"/>
                  </a:cubicBezTo>
                  <a:cubicBezTo>
                    <a:pt x="3831" y="13754"/>
                    <a:pt x="3843" y="13754"/>
                    <a:pt x="3866" y="13754"/>
                  </a:cubicBezTo>
                  <a:cubicBezTo>
                    <a:pt x="4088" y="13732"/>
                    <a:pt x="4358" y="13717"/>
                    <a:pt x="4603" y="13717"/>
                  </a:cubicBezTo>
                  <a:cubicBezTo>
                    <a:pt x="4661" y="13717"/>
                    <a:pt x="4708" y="13717"/>
                    <a:pt x="4767" y="13722"/>
                  </a:cubicBezTo>
                  <a:cubicBezTo>
                    <a:pt x="4895" y="13727"/>
                    <a:pt x="5022" y="13744"/>
                    <a:pt x="5138" y="13766"/>
                  </a:cubicBezTo>
                  <a:cubicBezTo>
                    <a:pt x="5255" y="13787"/>
                    <a:pt x="5374" y="13819"/>
                    <a:pt x="5514" y="13862"/>
                  </a:cubicBezTo>
                  <a:lnTo>
                    <a:pt x="5572" y="13879"/>
                  </a:lnTo>
                  <a:cubicBezTo>
                    <a:pt x="5700" y="13916"/>
                    <a:pt x="5840" y="13959"/>
                    <a:pt x="5991" y="13996"/>
                  </a:cubicBezTo>
                  <a:cubicBezTo>
                    <a:pt x="6096" y="14023"/>
                    <a:pt x="6294" y="14051"/>
                    <a:pt x="6399" y="14067"/>
                  </a:cubicBezTo>
                  <a:cubicBezTo>
                    <a:pt x="6516" y="14083"/>
                    <a:pt x="6598" y="14143"/>
                    <a:pt x="6574" y="14197"/>
                  </a:cubicBezTo>
                  <a:cubicBezTo>
                    <a:pt x="6551" y="14256"/>
                    <a:pt x="6528" y="14309"/>
                    <a:pt x="6505" y="14369"/>
                  </a:cubicBezTo>
                  <a:cubicBezTo>
                    <a:pt x="6482" y="14422"/>
                    <a:pt x="6399" y="14467"/>
                    <a:pt x="6283" y="14488"/>
                  </a:cubicBezTo>
                  <a:lnTo>
                    <a:pt x="6199" y="14503"/>
                  </a:lnTo>
                  <a:cubicBezTo>
                    <a:pt x="6047" y="14530"/>
                    <a:pt x="5934" y="14551"/>
                    <a:pt x="5805" y="14562"/>
                  </a:cubicBezTo>
                  <a:cubicBezTo>
                    <a:pt x="5724" y="14568"/>
                    <a:pt x="5628" y="14574"/>
                    <a:pt x="5546" y="14574"/>
                  </a:cubicBezTo>
                  <a:cubicBezTo>
                    <a:pt x="5511" y="14574"/>
                    <a:pt x="5465" y="14574"/>
                    <a:pt x="5430" y="14574"/>
                  </a:cubicBezTo>
                  <a:cubicBezTo>
                    <a:pt x="5138" y="14563"/>
                    <a:pt x="4834" y="14515"/>
                    <a:pt x="4566" y="14466"/>
                  </a:cubicBezTo>
                  <a:cubicBezTo>
                    <a:pt x="4531" y="14461"/>
                    <a:pt x="4499" y="14454"/>
                    <a:pt x="4464" y="14454"/>
                  </a:cubicBezTo>
                  <a:cubicBezTo>
                    <a:pt x="4394" y="14454"/>
                    <a:pt x="4321" y="14466"/>
                    <a:pt x="4275" y="14493"/>
                  </a:cubicBezTo>
                  <a:cubicBezTo>
                    <a:pt x="4228" y="14515"/>
                    <a:pt x="4219" y="14542"/>
                    <a:pt x="4231" y="14574"/>
                  </a:cubicBezTo>
                  <a:cubicBezTo>
                    <a:pt x="4242" y="14606"/>
                    <a:pt x="4288" y="14633"/>
                    <a:pt x="4358" y="14655"/>
                  </a:cubicBezTo>
                  <a:cubicBezTo>
                    <a:pt x="4662" y="14730"/>
                    <a:pt x="4976" y="14805"/>
                    <a:pt x="5350" y="14848"/>
                  </a:cubicBezTo>
                  <a:cubicBezTo>
                    <a:pt x="5431" y="14859"/>
                    <a:pt x="5618" y="14875"/>
                    <a:pt x="5816" y="14885"/>
                  </a:cubicBezTo>
                  <a:cubicBezTo>
                    <a:pt x="5979" y="14896"/>
                    <a:pt x="6082" y="14972"/>
                    <a:pt x="6024" y="15047"/>
                  </a:cubicBezTo>
                  <a:cubicBezTo>
                    <a:pt x="5919" y="15176"/>
                    <a:pt x="5814" y="15307"/>
                    <a:pt x="5732" y="15377"/>
                  </a:cubicBezTo>
                  <a:cubicBezTo>
                    <a:pt x="5686" y="15420"/>
                    <a:pt x="5607" y="15446"/>
                    <a:pt x="5514" y="15451"/>
                  </a:cubicBezTo>
                  <a:cubicBezTo>
                    <a:pt x="5467" y="15451"/>
                    <a:pt x="5429" y="15446"/>
                    <a:pt x="5382" y="15441"/>
                  </a:cubicBezTo>
                  <a:cubicBezTo>
                    <a:pt x="5231" y="15403"/>
                    <a:pt x="5092" y="15376"/>
                    <a:pt x="5022" y="15360"/>
                  </a:cubicBezTo>
                  <a:cubicBezTo>
                    <a:pt x="4835" y="15328"/>
                    <a:pt x="4637" y="15307"/>
                    <a:pt x="4439" y="15296"/>
                  </a:cubicBezTo>
                  <a:cubicBezTo>
                    <a:pt x="4380" y="15296"/>
                    <a:pt x="4312" y="15290"/>
                    <a:pt x="4242" y="15290"/>
                  </a:cubicBezTo>
                  <a:cubicBezTo>
                    <a:pt x="4137" y="15290"/>
                    <a:pt x="4043" y="15291"/>
                    <a:pt x="3950" y="15296"/>
                  </a:cubicBezTo>
                  <a:lnTo>
                    <a:pt x="3939" y="15296"/>
                  </a:lnTo>
                  <a:cubicBezTo>
                    <a:pt x="3858" y="15296"/>
                    <a:pt x="3773" y="15301"/>
                    <a:pt x="3691" y="15301"/>
                  </a:cubicBezTo>
                  <a:cubicBezTo>
                    <a:pt x="3633" y="15301"/>
                    <a:pt x="3589" y="15302"/>
                    <a:pt x="3542" y="15296"/>
                  </a:cubicBezTo>
                  <a:cubicBezTo>
                    <a:pt x="3414" y="15291"/>
                    <a:pt x="3295" y="15274"/>
                    <a:pt x="3167" y="15253"/>
                  </a:cubicBezTo>
                  <a:cubicBezTo>
                    <a:pt x="2887" y="15199"/>
                    <a:pt x="2610" y="15096"/>
                    <a:pt x="2423" y="15020"/>
                  </a:cubicBezTo>
                  <a:cubicBezTo>
                    <a:pt x="2388" y="15004"/>
                    <a:pt x="2328" y="15000"/>
                    <a:pt x="2281" y="15000"/>
                  </a:cubicBezTo>
                  <a:cubicBezTo>
                    <a:pt x="2246" y="15000"/>
                    <a:pt x="2213" y="15004"/>
                    <a:pt x="2190" y="15015"/>
                  </a:cubicBezTo>
                  <a:cubicBezTo>
                    <a:pt x="2155" y="15026"/>
                    <a:pt x="2132" y="15042"/>
                    <a:pt x="2132" y="15064"/>
                  </a:cubicBezTo>
                  <a:cubicBezTo>
                    <a:pt x="2132" y="15085"/>
                    <a:pt x="2143" y="15113"/>
                    <a:pt x="2190" y="15135"/>
                  </a:cubicBezTo>
                  <a:cubicBezTo>
                    <a:pt x="2411" y="15248"/>
                    <a:pt x="2665" y="15366"/>
                    <a:pt x="2992" y="15463"/>
                  </a:cubicBezTo>
                  <a:cubicBezTo>
                    <a:pt x="3155" y="15511"/>
                    <a:pt x="3330" y="15549"/>
                    <a:pt x="3516" y="15571"/>
                  </a:cubicBezTo>
                  <a:cubicBezTo>
                    <a:pt x="3691" y="15592"/>
                    <a:pt x="3844" y="15603"/>
                    <a:pt x="4019" y="15620"/>
                  </a:cubicBezTo>
                  <a:cubicBezTo>
                    <a:pt x="4171" y="15630"/>
                    <a:pt x="4311" y="15640"/>
                    <a:pt x="4428" y="15657"/>
                  </a:cubicBezTo>
                  <a:cubicBezTo>
                    <a:pt x="4544" y="15673"/>
                    <a:pt x="4651" y="15695"/>
                    <a:pt x="4756" y="15727"/>
                  </a:cubicBezTo>
                  <a:cubicBezTo>
                    <a:pt x="4791" y="15738"/>
                    <a:pt x="4826" y="15748"/>
                    <a:pt x="4872" y="15764"/>
                  </a:cubicBezTo>
                  <a:cubicBezTo>
                    <a:pt x="5059" y="15834"/>
                    <a:pt x="5117" y="15959"/>
                    <a:pt x="4989" y="16056"/>
                  </a:cubicBezTo>
                  <a:cubicBezTo>
                    <a:pt x="4931" y="16104"/>
                    <a:pt x="4858" y="16152"/>
                    <a:pt x="4799" y="16200"/>
                  </a:cubicBezTo>
                  <a:cubicBezTo>
                    <a:pt x="4659" y="16308"/>
                    <a:pt x="4533" y="16422"/>
                    <a:pt x="4417" y="16535"/>
                  </a:cubicBezTo>
                  <a:cubicBezTo>
                    <a:pt x="4347" y="16606"/>
                    <a:pt x="4205" y="16648"/>
                    <a:pt x="4041" y="16653"/>
                  </a:cubicBezTo>
                  <a:cubicBezTo>
                    <a:pt x="3983" y="16653"/>
                    <a:pt x="3928" y="16653"/>
                    <a:pt x="3881" y="16653"/>
                  </a:cubicBezTo>
                  <a:cubicBezTo>
                    <a:pt x="3834" y="16653"/>
                    <a:pt x="3809" y="16653"/>
                    <a:pt x="3797" y="16653"/>
                  </a:cubicBezTo>
                  <a:cubicBezTo>
                    <a:pt x="3669" y="16643"/>
                    <a:pt x="3552" y="16626"/>
                    <a:pt x="3447" y="16605"/>
                  </a:cubicBezTo>
                  <a:cubicBezTo>
                    <a:pt x="3342" y="16583"/>
                    <a:pt x="3227" y="16546"/>
                    <a:pt x="3075" y="16492"/>
                  </a:cubicBezTo>
                  <a:cubicBezTo>
                    <a:pt x="3040" y="16481"/>
                    <a:pt x="3005" y="16471"/>
                    <a:pt x="2970" y="16455"/>
                  </a:cubicBezTo>
                  <a:cubicBezTo>
                    <a:pt x="2865" y="16417"/>
                    <a:pt x="2747" y="16372"/>
                    <a:pt x="2631" y="16340"/>
                  </a:cubicBezTo>
                  <a:cubicBezTo>
                    <a:pt x="2456" y="16286"/>
                    <a:pt x="2259" y="16249"/>
                    <a:pt x="2084" y="16232"/>
                  </a:cubicBezTo>
                  <a:cubicBezTo>
                    <a:pt x="1968" y="16222"/>
                    <a:pt x="1852" y="16217"/>
                    <a:pt x="1723" y="16217"/>
                  </a:cubicBezTo>
                  <a:cubicBezTo>
                    <a:pt x="1653" y="16217"/>
                    <a:pt x="1571" y="16217"/>
                    <a:pt x="1501" y="16222"/>
                  </a:cubicBezTo>
                  <a:cubicBezTo>
                    <a:pt x="1326" y="16233"/>
                    <a:pt x="1150" y="16254"/>
                    <a:pt x="940" y="16286"/>
                  </a:cubicBezTo>
                  <a:cubicBezTo>
                    <a:pt x="835" y="16302"/>
                    <a:pt x="767" y="16362"/>
                    <a:pt x="790" y="16416"/>
                  </a:cubicBezTo>
                  <a:cubicBezTo>
                    <a:pt x="802" y="16464"/>
                    <a:pt x="883" y="16497"/>
                    <a:pt x="976" y="16497"/>
                  </a:cubicBezTo>
                  <a:cubicBezTo>
                    <a:pt x="988" y="16497"/>
                    <a:pt x="997" y="16497"/>
                    <a:pt x="1009" y="16497"/>
                  </a:cubicBezTo>
                  <a:cubicBezTo>
                    <a:pt x="1149" y="16486"/>
                    <a:pt x="1289" y="16475"/>
                    <a:pt x="1417" y="16475"/>
                  </a:cubicBezTo>
                  <a:cubicBezTo>
                    <a:pt x="1592" y="16475"/>
                    <a:pt x="1758" y="16487"/>
                    <a:pt x="1909" y="16514"/>
                  </a:cubicBezTo>
                  <a:cubicBezTo>
                    <a:pt x="2026" y="16535"/>
                    <a:pt x="2142" y="16566"/>
                    <a:pt x="2259" y="16610"/>
                  </a:cubicBezTo>
                  <a:cubicBezTo>
                    <a:pt x="2341" y="16642"/>
                    <a:pt x="2433" y="16680"/>
                    <a:pt x="2514" y="16717"/>
                  </a:cubicBezTo>
                  <a:lnTo>
                    <a:pt x="2598" y="16756"/>
                  </a:lnTo>
                  <a:cubicBezTo>
                    <a:pt x="2715" y="16805"/>
                    <a:pt x="2863" y="16869"/>
                    <a:pt x="3050" y="16918"/>
                  </a:cubicBezTo>
                  <a:cubicBezTo>
                    <a:pt x="3225" y="16966"/>
                    <a:pt x="3438" y="16997"/>
                    <a:pt x="3648" y="17014"/>
                  </a:cubicBezTo>
                  <a:cubicBezTo>
                    <a:pt x="3683" y="17014"/>
                    <a:pt x="3704" y="17020"/>
                    <a:pt x="3739" y="17020"/>
                  </a:cubicBezTo>
                  <a:cubicBezTo>
                    <a:pt x="3820" y="17026"/>
                    <a:pt x="3893" y="17047"/>
                    <a:pt x="3939" y="17074"/>
                  </a:cubicBezTo>
                  <a:cubicBezTo>
                    <a:pt x="3986" y="17107"/>
                    <a:pt x="4009" y="17144"/>
                    <a:pt x="3998" y="17182"/>
                  </a:cubicBezTo>
                  <a:cubicBezTo>
                    <a:pt x="3951" y="17317"/>
                    <a:pt x="3928" y="17451"/>
                    <a:pt x="3939" y="17586"/>
                  </a:cubicBezTo>
                  <a:cubicBezTo>
                    <a:pt x="3939" y="17624"/>
                    <a:pt x="3916" y="17656"/>
                    <a:pt x="3881" y="17672"/>
                  </a:cubicBezTo>
                  <a:cubicBezTo>
                    <a:pt x="3846" y="17688"/>
                    <a:pt x="3808" y="17694"/>
                    <a:pt x="3750" y="17694"/>
                  </a:cubicBezTo>
                  <a:cubicBezTo>
                    <a:pt x="3715" y="17694"/>
                    <a:pt x="3668" y="17687"/>
                    <a:pt x="3633" y="17682"/>
                  </a:cubicBezTo>
                  <a:lnTo>
                    <a:pt x="3622" y="17682"/>
                  </a:lnTo>
                  <a:cubicBezTo>
                    <a:pt x="3575" y="17677"/>
                    <a:pt x="3541" y="17666"/>
                    <a:pt x="3495" y="17660"/>
                  </a:cubicBezTo>
                  <a:cubicBezTo>
                    <a:pt x="3378" y="17639"/>
                    <a:pt x="3248" y="17612"/>
                    <a:pt x="3108" y="17596"/>
                  </a:cubicBezTo>
                  <a:cubicBezTo>
                    <a:pt x="2933" y="17575"/>
                    <a:pt x="2772" y="17559"/>
                    <a:pt x="2609" y="17559"/>
                  </a:cubicBezTo>
                  <a:cubicBezTo>
                    <a:pt x="2574" y="17559"/>
                    <a:pt x="2549" y="17559"/>
                    <a:pt x="2514" y="17559"/>
                  </a:cubicBezTo>
                  <a:cubicBezTo>
                    <a:pt x="2328" y="17565"/>
                    <a:pt x="2129" y="17585"/>
                    <a:pt x="1942" y="17623"/>
                  </a:cubicBezTo>
                  <a:cubicBezTo>
                    <a:pt x="1779" y="17655"/>
                    <a:pt x="1618" y="17704"/>
                    <a:pt x="1443" y="17763"/>
                  </a:cubicBezTo>
                  <a:cubicBezTo>
                    <a:pt x="1361" y="17795"/>
                    <a:pt x="1327" y="17855"/>
                    <a:pt x="1373" y="17909"/>
                  </a:cubicBezTo>
                  <a:cubicBezTo>
                    <a:pt x="1408" y="17947"/>
                    <a:pt x="1478" y="17968"/>
                    <a:pt x="1548" y="17968"/>
                  </a:cubicBezTo>
                  <a:cubicBezTo>
                    <a:pt x="1572" y="17968"/>
                    <a:pt x="1605" y="17962"/>
                    <a:pt x="1629" y="17957"/>
                  </a:cubicBezTo>
                  <a:cubicBezTo>
                    <a:pt x="1908" y="17886"/>
                    <a:pt x="2175" y="17849"/>
                    <a:pt x="2408" y="17849"/>
                  </a:cubicBezTo>
                  <a:cubicBezTo>
                    <a:pt x="2432" y="17849"/>
                    <a:pt x="2469" y="17849"/>
                    <a:pt x="2492" y="17849"/>
                  </a:cubicBezTo>
                  <a:cubicBezTo>
                    <a:pt x="2621" y="17854"/>
                    <a:pt x="2750" y="17871"/>
                    <a:pt x="2890" y="17898"/>
                  </a:cubicBezTo>
                  <a:cubicBezTo>
                    <a:pt x="2971" y="17914"/>
                    <a:pt x="3063" y="17935"/>
                    <a:pt x="3145" y="17957"/>
                  </a:cubicBezTo>
                  <a:cubicBezTo>
                    <a:pt x="3191" y="17967"/>
                    <a:pt x="3250" y="17984"/>
                    <a:pt x="3309" y="17995"/>
                  </a:cubicBezTo>
                  <a:cubicBezTo>
                    <a:pt x="3460" y="18028"/>
                    <a:pt x="3635" y="18065"/>
                    <a:pt x="3844" y="18086"/>
                  </a:cubicBezTo>
                  <a:cubicBezTo>
                    <a:pt x="3868" y="18086"/>
                    <a:pt x="3879" y="18091"/>
                    <a:pt x="3903" y="18091"/>
                  </a:cubicBezTo>
                  <a:cubicBezTo>
                    <a:pt x="4008" y="18102"/>
                    <a:pt x="4102" y="18140"/>
                    <a:pt x="4125" y="18189"/>
                  </a:cubicBezTo>
                  <a:cubicBezTo>
                    <a:pt x="4148" y="18221"/>
                    <a:pt x="4160" y="18253"/>
                    <a:pt x="4183" y="18280"/>
                  </a:cubicBezTo>
                  <a:cubicBezTo>
                    <a:pt x="4218" y="18328"/>
                    <a:pt x="4172" y="18383"/>
                    <a:pt x="4067" y="18404"/>
                  </a:cubicBezTo>
                  <a:lnTo>
                    <a:pt x="4056" y="18404"/>
                  </a:lnTo>
                  <a:cubicBezTo>
                    <a:pt x="3858" y="18447"/>
                    <a:pt x="3668" y="18501"/>
                    <a:pt x="3516" y="18566"/>
                  </a:cubicBezTo>
                  <a:cubicBezTo>
                    <a:pt x="3365" y="18631"/>
                    <a:pt x="3249" y="18707"/>
                    <a:pt x="3156" y="18771"/>
                  </a:cubicBezTo>
                  <a:cubicBezTo>
                    <a:pt x="3121" y="18793"/>
                    <a:pt x="3100" y="18814"/>
                    <a:pt x="3065" y="18835"/>
                  </a:cubicBezTo>
                  <a:cubicBezTo>
                    <a:pt x="3006" y="18878"/>
                    <a:pt x="2948" y="18916"/>
                    <a:pt x="2890" y="18948"/>
                  </a:cubicBezTo>
                  <a:cubicBezTo>
                    <a:pt x="2796" y="19002"/>
                    <a:pt x="2700" y="19046"/>
                    <a:pt x="2583" y="19078"/>
                  </a:cubicBezTo>
                  <a:cubicBezTo>
                    <a:pt x="2362" y="19148"/>
                    <a:pt x="2073" y="19185"/>
                    <a:pt x="1723" y="19191"/>
                  </a:cubicBezTo>
                  <a:cubicBezTo>
                    <a:pt x="1677" y="19191"/>
                    <a:pt x="1627" y="19201"/>
                    <a:pt x="1592" y="19218"/>
                  </a:cubicBezTo>
                  <a:cubicBezTo>
                    <a:pt x="1557" y="19239"/>
                    <a:pt x="1537" y="19266"/>
                    <a:pt x="1548" y="19293"/>
                  </a:cubicBezTo>
                  <a:cubicBezTo>
                    <a:pt x="1560" y="19347"/>
                    <a:pt x="1651" y="19401"/>
                    <a:pt x="1756" y="19406"/>
                  </a:cubicBezTo>
                  <a:cubicBezTo>
                    <a:pt x="1884" y="19417"/>
                    <a:pt x="2015" y="19418"/>
                    <a:pt x="2132" y="19418"/>
                  </a:cubicBezTo>
                  <a:cubicBezTo>
                    <a:pt x="2423" y="19418"/>
                    <a:pt x="2678" y="19391"/>
                    <a:pt x="2911" y="19342"/>
                  </a:cubicBezTo>
                  <a:cubicBezTo>
                    <a:pt x="3086" y="19304"/>
                    <a:pt x="3237" y="19251"/>
                    <a:pt x="3389" y="19175"/>
                  </a:cubicBezTo>
                  <a:cubicBezTo>
                    <a:pt x="3494" y="19127"/>
                    <a:pt x="3577" y="19077"/>
                    <a:pt x="3659" y="19029"/>
                  </a:cubicBezTo>
                  <a:cubicBezTo>
                    <a:pt x="3682" y="19013"/>
                    <a:pt x="3715" y="18996"/>
                    <a:pt x="3739" y="18980"/>
                  </a:cubicBezTo>
                  <a:cubicBezTo>
                    <a:pt x="3855" y="18910"/>
                    <a:pt x="3948" y="18868"/>
                    <a:pt x="4041" y="18835"/>
                  </a:cubicBezTo>
                  <a:cubicBezTo>
                    <a:pt x="4135" y="18798"/>
                    <a:pt x="4241" y="18771"/>
                    <a:pt x="4369" y="18750"/>
                  </a:cubicBezTo>
                  <a:cubicBezTo>
                    <a:pt x="4404" y="18744"/>
                    <a:pt x="4429" y="18738"/>
                    <a:pt x="4464" y="18738"/>
                  </a:cubicBezTo>
                  <a:cubicBezTo>
                    <a:pt x="4557" y="18738"/>
                    <a:pt x="4636" y="18761"/>
                    <a:pt x="4683" y="18798"/>
                  </a:cubicBezTo>
                  <a:cubicBezTo>
                    <a:pt x="4869" y="18944"/>
                    <a:pt x="5105" y="19078"/>
                    <a:pt x="5350" y="19207"/>
                  </a:cubicBezTo>
                  <a:cubicBezTo>
                    <a:pt x="5513" y="19288"/>
                    <a:pt x="5479" y="19438"/>
                    <a:pt x="4989" y="19541"/>
                  </a:cubicBezTo>
                  <a:cubicBezTo>
                    <a:pt x="4557" y="19632"/>
                    <a:pt x="4196" y="19714"/>
                    <a:pt x="3939" y="19859"/>
                  </a:cubicBezTo>
                  <a:cubicBezTo>
                    <a:pt x="3718" y="19988"/>
                    <a:pt x="3589" y="20149"/>
                    <a:pt x="3542" y="20354"/>
                  </a:cubicBezTo>
                  <a:cubicBezTo>
                    <a:pt x="3530" y="20403"/>
                    <a:pt x="3611" y="20457"/>
                    <a:pt x="3728" y="20474"/>
                  </a:cubicBezTo>
                  <a:cubicBezTo>
                    <a:pt x="3751" y="20479"/>
                    <a:pt x="3773" y="20479"/>
                    <a:pt x="3808" y="20479"/>
                  </a:cubicBezTo>
                  <a:cubicBezTo>
                    <a:pt x="3890" y="20479"/>
                    <a:pt x="3960" y="20457"/>
                    <a:pt x="3983" y="20420"/>
                  </a:cubicBezTo>
                  <a:cubicBezTo>
                    <a:pt x="4076" y="20263"/>
                    <a:pt x="4230" y="20139"/>
                    <a:pt x="4417" y="20053"/>
                  </a:cubicBezTo>
                  <a:cubicBezTo>
                    <a:pt x="4650" y="19950"/>
                    <a:pt x="4917" y="19918"/>
                    <a:pt x="5197" y="19869"/>
                  </a:cubicBezTo>
                  <a:cubicBezTo>
                    <a:pt x="5348" y="19842"/>
                    <a:pt x="5536" y="19810"/>
                    <a:pt x="5710" y="19756"/>
                  </a:cubicBezTo>
                  <a:cubicBezTo>
                    <a:pt x="5792" y="19735"/>
                    <a:pt x="5910" y="19687"/>
                    <a:pt x="6039" y="19639"/>
                  </a:cubicBezTo>
                  <a:cubicBezTo>
                    <a:pt x="6143" y="19595"/>
                    <a:pt x="6304" y="19590"/>
                    <a:pt x="6432" y="19633"/>
                  </a:cubicBezTo>
                  <a:cubicBezTo>
                    <a:pt x="6630" y="19698"/>
                    <a:pt x="6842" y="19752"/>
                    <a:pt x="7052" y="19800"/>
                  </a:cubicBezTo>
                  <a:cubicBezTo>
                    <a:pt x="7215" y="19838"/>
                    <a:pt x="7320" y="19913"/>
                    <a:pt x="7343" y="19994"/>
                  </a:cubicBezTo>
                  <a:cubicBezTo>
                    <a:pt x="7355" y="20015"/>
                    <a:pt x="7353" y="20031"/>
                    <a:pt x="7365" y="20053"/>
                  </a:cubicBezTo>
                  <a:cubicBezTo>
                    <a:pt x="7377" y="20107"/>
                    <a:pt x="7402" y="20156"/>
                    <a:pt x="7402" y="20204"/>
                  </a:cubicBezTo>
                  <a:cubicBezTo>
                    <a:pt x="7413" y="20274"/>
                    <a:pt x="7400" y="20334"/>
                    <a:pt x="7365" y="20393"/>
                  </a:cubicBezTo>
                  <a:cubicBezTo>
                    <a:pt x="7295" y="20511"/>
                    <a:pt x="7122" y="20630"/>
                    <a:pt x="6866" y="20743"/>
                  </a:cubicBezTo>
                  <a:cubicBezTo>
                    <a:pt x="6831" y="20759"/>
                    <a:pt x="6808" y="20780"/>
                    <a:pt x="6808" y="20802"/>
                  </a:cubicBezTo>
                  <a:cubicBezTo>
                    <a:pt x="6808" y="20829"/>
                    <a:pt x="6830" y="20851"/>
                    <a:pt x="6877" y="20873"/>
                  </a:cubicBezTo>
                  <a:cubicBezTo>
                    <a:pt x="6923" y="20894"/>
                    <a:pt x="6993" y="20910"/>
                    <a:pt x="7063" y="20910"/>
                  </a:cubicBezTo>
                  <a:cubicBezTo>
                    <a:pt x="7109" y="20910"/>
                    <a:pt x="7155" y="20904"/>
                    <a:pt x="7190" y="20893"/>
                  </a:cubicBezTo>
                  <a:cubicBezTo>
                    <a:pt x="7563" y="20780"/>
                    <a:pt x="7823" y="20646"/>
                    <a:pt x="7963" y="20501"/>
                  </a:cubicBezTo>
                  <a:cubicBezTo>
                    <a:pt x="8033" y="20420"/>
                    <a:pt x="8079" y="20328"/>
                    <a:pt x="8090" y="20231"/>
                  </a:cubicBezTo>
                  <a:cubicBezTo>
                    <a:pt x="8090" y="20220"/>
                    <a:pt x="8090" y="20198"/>
                    <a:pt x="8101" y="20160"/>
                  </a:cubicBezTo>
                  <a:cubicBezTo>
                    <a:pt x="8113" y="20090"/>
                    <a:pt x="8252" y="20037"/>
                    <a:pt x="8404" y="20048"/>
                  </a:cubicBezTo>
                  <a:cubicBezTo>
                    <a:pt x="8765" y="20075"/>
                    <a:pt x="9185" y="20101"/>
                    <a:pt x="9512" y="20107"/>
                  </a:cubicBezTo>
                  <a:cubicBezTo>
                    <a:pt x="9617" y="20107"/>
                    <a:pt x="9700" y="20144"/>
                    <a:pt x="9723" y="20192"/>
                  </a:cubicBezTo>
                  <a:cubicBezTo>
                    <a:pt x="9747" y="20252"/>
                    <a:pt x="9746" y="20307"/>
                    <a:pt x="9734" y="20366"/>
                  </a:cubicBezTo>
                  <a:cubicBezTo>
                    <a:pt x="9722" y="20420"/>
                    <a:pt x="9676" y="20484"/>
                    <a:pt x="9617" y="20559"/>
                  </a:cubicBezTo>
                  <a:cubicBezTo>
                    <a:pt x="9606" y="20576"/>
                    <a:pt x="9593" y="20592"/>
                    <a:pt x="9581" y="20608"/>
                  </a:cubicBezTo>
                  <a:cubicBezTo>
                    <a:pt x="9534" y="20668"/>
                    <a:pt x="9489" y="20732"/>
                    <a:pt x="9443" y="20802"/>
                  </a:cubicBezTo>
                  <a:cubicBezTo>
                    <a:pt x="9384" y="20899"/>
                    <a:pt x="9372" y="20990"/>
                    <a:pt x="9395" y="21076"/>
                  </a:cubicBezTo>
                  <a:cubicBezTo>
                    <a:pt x="9418" y="21163"/>
                    <a:pt x="9466" y="21249"/>
                    <a:pt x="9559" y="21336"/>
                  </a:cubicBezTo>
                  <a:cubicBezTo>
                    <a:pt x="9641" y="21411"/>
                    <a:pt x="9747" y="21486"/>
                    <a:pt x="9887" y="21561"/>
                  </a:cubicBezTo>
                  <a:cubicBezTo>
                    <a:pt x="9934" y="21583"/>
                    <a:pt x="10002" y="21600"/>
                    <a:pt x="10084" y="21600"/>
                  </a:cubicBezTo>
                  <a:cubicBezTo>
                    <a:pt x="10131" y="21600"/>
                    <a:pt x="10165" y="21594"/>
                    <a:pt x="10212" y="21588"/>
                  </a:cubicBezTo>
                  <a:cubicBezTo>
                    <a:pt x="10270" y="21577"/>
                    <a:pt x="10317" y="21556"/>
                    <a:pt x="10328" y="21529"/>
                  </a:cubicBezTo>
                  <a:cubicBezTo>
                    <a:pt x="10340" y="21508"/>
                    <a:pt x="10341" y="21487"/>
                    <a:pt x="10317" y="21465"/>
                  </a:cubicBezTo>
                  <a:cubicBezTo>
                    <a:pt x="10142" y="21325"/>
                    <a:pt x="10050" y="21190"/>
                    <a:pt x="10062" y="21066"/>
                  </a:cubicBezTo>
                  <a:cubicBezTo>
                    <a:pt x="10062" y="21007"/>
                    <a:pt x="10096" y="20947"/>
                    <a:pt x="10142" y="20883"/>
                  </a:cubicBezTo>
                  <a:cubicBezTo>
                    <a:pt x="10177" y="20834"/>
                    <a:pt x="10234" y="20786"/>
                    <a:pt x="10281" y="20738"/>
                  </a:cubicBezTo>
                  <a:cubicBezTo>
                    <a:pt x="10304" y="20722"/>
                    <a:pt x="10316" y="20706"/>
                    <a:pt x="10339" y="20684"/>
                  </a:cubicBezTo>
                  <a:cubicBezTo>
                    <a:pt x="10432" y="20592"/>
                    <a:pt x="10494" y="20510"/>
                    <a:pt x="10529" y="20435"/>
                  </a:cubicBezTo>
                  <a:cubicBezTo>
                    <a:pt x="10540" y="20403"/>
                    <a:pt x="10550" y="20334"/>
                    <a:pt x="10551" y="20253"/>
                  </a:cubicBezTo>
                  <a:cubicBezTo>
                    <a:pt x="10551" y="20156"/>
                    <a:pt x="10702" y="20070"/>
                    <a:pt x="10900" y="20043"/>
                  </a:cubicBezTo>
                  <a:cubicBezTo>
                    <a:pt x="11157" y="20010"/>
                    <a:pt x="11412" y="19972"/>
                    <a:pt x="11564" y="19945"/>
                  </a:cubicBezTo>
                  <a:cubicBezTo>
                    <a:pt x="11587" y="19940"/>
                    <a:pt x="11613" y="19940"/>
                    <a:pt x="11637" y="19940"/>
                  </a:cubicBezTo>
                  <a:cubicBezTo>
                    <a:pt x="11742" y="19940"/>
                    <a:pt x="11833" y="19977"/>
                    <a:pt x="11844" y="20026"/>
                  </a:cubicBezTo>
                  <a:cubicBezTo>
                    <a:pt x="11856" y="20069"/>
                    <a:pt x="11869" y="20107"/>
                    <a:pt x="11881" y="20128"/>
                  </a:cubicBezTo>
                  <a:cubicBezTo>
                    <a:pt x="11916" y="20225"/>
                    <a:pt x="11984" y="20317"/>
                    <a:pt x="12078" y="20393"/>
                  </a:cubicBezTo>
                  <a:cubicBezTo>
                    <a:pt x="12171" y="20468"/>
                    <a:pt x="12301" y="20539"/>
                    <a:pt x="12453" y="20603"/>
                  </a:cubicBezTo>
                  <a:cubicBezTo>
                    <a:pt x="12581" y="20657"/>
                    <a:pt x="12744" y="20705"/>
                    <a:pt x="12930" y="20748"/>
                  </a:cubicBezTo>
                  <a:cubicBezTo>
                    <a:pt x="12965" y="20753"/>
                    <a:pt x="13001" y="20758"/>
                    <a:pt x="13036" y="20758"/>
                  </a:cubicBezTo>
                  <a:cubicBezTo>
                    <a:pt x="13118" y="20758"/>
                    <a:pt x="13197" y="20743"/>
                    <a:pt x="13244" y="20716"/>
                  </a:cubicBezTo>
                  <a:cubicBezTo>
                    <a:pt x="13291" y="20695"/>
                    <a:pt x="13302" y="20667"/>
                    <a:pt x="13302" y="20640"/>
                  </a:cubicBezTo>
                  <a:cubicBezTo>
                    <a:pt x="13302" y="20619"/>
                    <a:pt x="13280" y="20597"/>
                    <a:pt x="13233" y="20586"/>
                  </a:cubicBezTo>
                  <a:cubicBezTo>
                    <a:pt x="12953" y="20489"/>
                    <a:pt x="12754" y="20376"/>
                    <a:pt x="12661" y="20268"/>
                  </a:cubicBezTo>
                  <a:cubicBezTo>
                    <a:pt x="12614" y="20214"/>
                    <a:pt x="12592" y="20149"/>
                    <a:pt x="12581" y="20085"/>
                  </a:cubicBezTo>
                  <a:cubicBezTo>
                    <a:pt x="12569" y="20031"/>
                    <a:pt x="12581" y="19977"/>
                    <a:pt x="12581" y="19923"/>
                  </a:cubicBezTo>
                  <a:lnTo>
                    <a:pt x="12581" y="19864"/>
                  </a:lnTo>
                  <a:cubicBezTo>
                    <a:pt x="12581" y="19853"/>
                    <a:pt x="12580" y="19843"/>
                    <a:pt x="12591" y="19832"/>
                  </a:cubicBezTo>
                  <a:cubicBezTo>
                    <a:pt x="12626" y="19757"/>
                    <a:pt x="12720" y="19687"/>
                    <a:pt x="12872" y="19639"/>
                  </a:cubicBezTo>
                  <a:cubicBezTo>
                    <a:pt x="13035" y="19590"/>
                    <a:pt x="13187" y="19531"/>
                    <a:pt x="13339" y="19477"/>
                  </a:cubicBezTo>
                  <a:cubicBezTo>
                    <a:pt x="13385" y="19461"/>
                    <a:pt x="13444" y="19450"/>
                    <a:pt x="13503" y="19450"/>
                  </a:cubicBezTo>
                  <a:cubicBezTo>
                    <a:pt x="13584" y="19450"/>
                    <a:pt x="13663" y="19471"/>
                    <a:pt x="13721" y="19504"/>
                  </a:cubicBezTo>
                  <a:cubicBezTo>
                    <a:pt x="13768" y="19536"/>
                    <a:pt x="13816" y="19563"/>
                    <a:pt x="13874" y="19590"/>
                  </a:cubicBezTo>
                  <a:cubicBezTo>
                    <a:pt x="14026" y="19670"/>
                    <a:pt x="14201" y="19734"/>
                    <a:pt x="14399" y="19788"/>
                  </a:cubicBezTo>
                  <a:cubicBezTo>
                    <a:pt x="14597" y="19842"/>
                    <a:pt x="14796" y="19876"/>
                    <a:pt x="14971" y="19903"/>
                  </a:cubicBezTo>
                  <a:lnTo>
                    <a:pt x="15062" y="19913"/>
                  </a:lnTo>
                  <a:cubicBezTo>
                    <a:pt x="15202" y="19934"/>
                    <a:pt x="15331" y="19955"/>
                    <a:pt x="15460" y="19977"/>
                  </a:cubicBezTo>
                  <a:cubicBezTo>
                    <a:pt x="15611" y="20009"/>
                    <a:pt x="15729" y="20042"/>
                    <a:pt x="15846" y="20085"/>
                  </a:cubicBezTo>
                  <a:cubicBezTo>
                    <a:pt x="16056" y="20171"/>
                    <a:pt x="16218" y="20290"/>
                    <a:pt x="16334" y="20452"/>
                  </a:cubicBezTo>
                  <a:cubicBezTo>
                    <a:pt x="16358" y="20489"/>
                    <a:pt x="16439" y="20511"/>
                    <a:pt x="16520" y="20511"/>
                  </a:cubicBezTo>
                  <a:cubicBezTo>
                    <a:pt x="16544" y="20511"/>
                    <a:pt x="16570" y="20511"/>
                    <a:pt x="16593" y="20506"/>
                  </a:cubicBezTo>
                  <a:cubicBezTo>
                    <a:pt x="16722" y="20489"/>
                    <a:pt x="16802" y="20436"/>
                    <a:pt x="16779" y="20388"/>
                  </a:cubicBezTo>
                  <a:cubicBezTo>
                    <a:pt x="16721" y="20178"/>
                    <a:pt x="16579" y="20020"/>
                    <a:pt x="16334" y="19891"/>
                  </a:cubicBezTo>
                  <a:cubicBezTo>
                    <a:pt x="16206" y="19821"/>
                    <a:pt x="16044" y="19756"/>
                    <a:pt x="15846" y="19702"/>
                  </a:cubicBezTo>
                  <a:cubicBezTo>
                    <a:pt x="15694" y="19659"/>
                    <a:pt x="15530" y="19627"/>
                    <a:pt x="15391" y="19595"/>
                  </a:cubicBezTo>
                  <a:lnTo>
                    <a:pt x="15310" y="19580"/>
                  </a:lnTo>
                  <a:cubicBezTo>
                    <a:pt x="15124" y="19536"/>
                    <a:pt x="14993" y="19504"/>
                    <a:pt x="14888" y="19472"/>
                  </a:cubicBezTo>
                  <a:cubicBezTo>
                    <a:pt x="14783" y="19434"/>
                    <a:pt x="14692" y="19396"/>
                    <a:pt x="14611" y="19347"/>
                  </a:cubicBezTo>
                  <a:cubicBezTo>
                    <a:pt x="14517" y="19293"/>
                    <a:pt x="14434" y="19228"/>
                    <a:pt x="14341" y="19137"/>
                  </a:cubicBezTo>
                  <a:cubicBezTo>
                    <a:pt x="14294" y="19088"/>
                    <a:pt x="14307" y="19030"/>
                    <a:pt x="14388" y="18992"/>
                  </a:cubicBezTo>
                  <a:cubicBezTo>
                    <a:pt x="14517" y="18917"/>
                    <a:pt x="14751" y="18776"/>
                    <a:pt x="14960" y="18647"/>
                  </a:cubicBezTo>
                  <a:cubicBezTo>
                    <a:pt x="15054" y="18588"/>
                    <a:pt x="15238" y="18582"/>
                    <a:pt x="15343" y="18642"/>
                  </a:cubicBezTo>
                  <a:cubicBezTo>
                    <a:pt x="15401" y="18674"/>
                    <a:pt x="15448" y="18695"/>
                    <a:pt x="15460" y="18701"/>
                  </a:cubicBezTo>
                  <a:cubicBezTo>
                    <a:pt x="15600" y="18771"/>
                    <a:pt x="15774" y="18824"/>
                    <a:pt x="15937" y="18867"/>
                  </a:cubicBezTo>
                  <a:cubicBezTo>
                    <a:pt x="16240" y="18937"/>
                    <a:pt x="16591" y="18975"/>
                    <a:pt x="17034" y="18975"/>
                  </a:cubicBezTo>
                  <a:cubicBezTo>
                    <a:pt x="17139" y="18975"/>
                    <a:pt x="17234" y="18933"/>
                    <a:pt x="17246" y="18884"/>
                  </a:cubicBezTo>
                  <a:cubicBezTo>
                    <a:pt x="17257" y="18836"/>
                    <a:pt x="17186" y="18792"/>
                    <a:pt x="17093" y="18787"/>
                  </a:cubicBezTo>
                  <a:cubicBezTo>
                    <a:pt x="16743" y="18760"/>
                    <a:pt x="16453" y="18712"/>
                    <a:pt x="16254" y="18642"/>
                  </a:cubicBezTo>
                  <a:cubicBezTo>
                    <a:pt x="16149" y="18604"/>
                    <a:pt x="16056" y="18561"/>
                    <a:pt x="15963" y="18507"/>
                  </a:cubicBezTo>
                  <a:cubicBezTo>
                    <a:pt x="15881" y="18453"/>
                    <a:pt x="15799" y="18388"/>
                    <a:pt x="15729" y="18324"/>
                  </a:cubicBezTo>
                  <a:cubicBezTo>
                    <a:pt x="15648" y="18237"/>
                    <a:pt x="15647" y="18135"/>
                    <a:pt x="15740" y="18054"/>
                  </a:cubicBezTo>
                  <a:cubicBezTo>
                    <a:pt x="15845" y="17963"/>
                    <a:pt x="15951" y="17866"/>
                    <a:pt x="16021" y="17807"/>
                  </a:cubicBezTo>
                  <a:cubicBezTo>
                    <a:pt x="16103" y="17726"/>
                    <a:pt x="16325" y="17704"/>
                    <a:pt x="16477" y="17763"/>
                  </a:cubicBezTo>
                  <a:cubicBezTo>
                    <a:pt x="16512" y="17779"/>
                    <a:pt x="16545" y="17789"/>
                    <a:pt x="16557" y="17795"/>
                  </a:cubicBezTo>
                  <a:cubicBezTo>
                    <a:pt x="16720" y="17854"/>
                    <a:pt x="16896" y="17904"/>
                    <a:pt x="17071" y="17936"/>
                  </a:cubicBezTo>
                  <a:cubicBezTo>
                    <a:pt x="17316" y="17979"/>
                    <a:pt x="17573" y="18000"/>
                    <a:pt x="17876" y="18000"/>
                  </a:cubicBezTo>
                  <a:cubicBezTo>
                    <a:pt x="17969" y="18000"/>
                    <a:pt x="18074" y="18001"/>
                    <a:pt x="18179" y="17995"/>
                  </a:cubicBezTo>
                  <a:cubicBezTo>
                    <a:pt x="18284" y="17990"/>
                    <a:pt x="18375" y="17946"/>
                    <a:pt x="18375" y="17893"/>
                  </a:cubicBezTo>
                  <a:cubicBezTo>
                    <a:pt x="18375" y="17844"/>
                    <a:pt x="18305" y="17807"/>
                    <a:pt x="18200" y="17802"/>
                  </a:cubicBezTo>
                  <a:cubicBezTo>
                    <a:pt x="17839" y="17785"/>
                    <a:pt x="17547" y="17746"/>
                    <a:pt x="17326" y="17687"/>
                  </a:cubicBezTo>
                  <a:cubicBezTo>
                    <a:pt x="17209" y="17655"/>
                    <a:pt x="17106" y="17618"/>
                    <a:pt x="17012" y="17569"/>
                  </a:cubicBezTo>
                  <a:cubicBezTo>
                    <a:pt x="16931" y="17521"/>
                    <a:pt x="16847" y="17467"/>
                    <a:pt x="16754" y="17413"/>
                  </a:cubicBezTo>
                  <a:cubicBezTo>
                    <a:pt x="16754" y="17413"/>
                    <a:pt x="16707" y="17381"/>
                    <a:pt x="16695" y="17371"/>
                  </a:cubicBezTo>
                  <a:cubicBezTo>
                    <a:pt x="16602" y="17311"/>
                    <a:pt x="16593" y="17235"/>
                    <a:pt x="16652" y="17165"/>
                  </a:cubicBezTo>
                  <a:cubicBezTo>
                    <a:pt x="16780" y="17020"/>
                    <a:pt x="16896" y="16868"/>
                    <a:pt x="17012" y="16717"/>
                  </a:cubicBezTo>
                  <a:cubicBezTo>
                    <a:pt x="17047" y="16680"/>
                    <a:pt x="17116" y="16648"/>
                    <a:pt x="17209" y="16648"/>
                  </a:cubicBezTo>
                  <a:cubicBezTo>
                    <a:pt x="17221" y="16648"/>
                    <a:pt x="17245" y="16648"/>
                    <a:pt x="17257" y="16648"/>
                  </a:cubicBezTo>
                  <a:cubicBezTo>
                    <a:pt x="17385" y="16659"/>
                    <a:pt x="17490" y="16675"/>
                    <a:pt x="17606" y="16707"/>
                  </a:cubicBezTo>
                  <a:cubicBezTo>
                    <a:pt x="17723" y="16740"/>
                    <a:pt x="17851" y="16782"/>
                    <a:pt x="17967" y="16825"/>
                  </a:cubicBezTo>
                  <a:lnTo>
                    <a:pt x="18004" y="16837"/>
                  </a:lnTo>
                  <a:cubicBezTo>
                    <a:pt x="18120" y="16880"/>
                    <a:pt x="18260" y="16933"/>
                    <a:pt x="18412" y="16977"/>
                  </a:cubicBezTo>
                  <a:cubicBezTo>
                    <a:pt x="18587" y="17025"/>
                    <a:pt x="18772" y="17063"/>
                    <a:pt x="18959" y="17079"/>
                  </a:cubicBezTo>
                  <a:cubicBezTo>
                    <a:pt x="19099" y="17095"/>
                    <a:pt x="19252" y="17101"/>
                    <a:pt x="19403" y="17101"/>
                  </a:cubicBezTo>
                  <a:cubicBezTo>
                    <a:pt x="19601" y="17101"/>
                    <a:pt x="19810" y="17089"/>
                    <a:pt x="20067" y="17062"/>
                  </a:cubicBezTo>
                  <a:cubicBezTo>
                    <a:pt x="20171" y="17052"/>
                    <a:pt x="20242" y="17004"/>
                    <a:pt x="20231" y="16950"/>
                  </a:cubicBezTo>
                  <a:cubicBezTo>
                    <a:pt x="20219" y="16907"/>
                    <a:pt x="20138" y="16874"/>
                    <a:pt x="20045" y="16874"/>
                  </a:cubicBezTo>
                  <a:lnTo>
                    <a:pt x="20034" y="16874"/>
                  </a:lnTo>
                  <a:cubicBezTo>
                    <a:pt x="19975" y="16874"/>
                    <a:pt x="19917" y="16874"/>
                    <a:pt x="19859" y="16874"/>
                  </a:cubicBezTo>
                  <a:cubicBezTo>
                    <a:pt x="19579" y="16874"/>
                    <a:pt x="19332" y="16858"/>
                    <a:pt x="19134" y="16820"/>
                  </a:cubicBezTo>
                  <a:cubicBezTo>
                    <a:pt x="19005" y="16798"/>
                    <a:pt x="18889" y="16767"/>
                    <a:pt x="18784" y="16724"/>
                  </a:cubicBezTo>
                  <a:cubicBezTo>
                    <a:pt x="18679" y="16686"/>
                    <a:pt x="18586" y="16631"/>
                    <a:pt x="18481" y="16583"/>
                  </a:cubicBezTo>
                  <a:lnTo>
                    <a:pt x="18459" y="16573"/>
                  </a:lnTo>
                  <a:cubicBezTo>
                    <a:pt x="18343" y="16513"/>
                    <a:pt x="18214" y="16448"/>
                    <a:pt x="18051" y="16394"/>
                  </a:cubicBezTo>
                  <a:cubicBezTo>
                    <a:pt x="17911" y="16346"/>
                    <a:pt x="17759" y="16309"/>
                    <a:pt x="17595" y="16276"/>
                  </a:cubicBezTo>
                  <a:cubicBezTo>
                    <a:pt x="17456" y="16249"/>
                    <a:pt x="17374" y="16174"/>
                    <a:pt x="17421" y="16109"/>
                  </a:cubicBezTo>
                  <a:cubicBezTo>
                    <a:pt x="17479" y="16007"/>
                    <a:pt x="17549" y="15899"/>
                    <a:pt x="17595" y="15791"/>
                  </a:cubicBezTo>
                  <a:cubicBezTo>
                    <a:pt x="17630" y="15727"/>
                    <a:pt x="17736" y="15684"/>
                    <a:pt x="17876" y="15673"/>
                  </a:cubicBezTo>
                  <a:lnTo>
                    <a:pt x="17887" y="15673"/>
                  </a:lnTo>
                  <a:cubicBezTo>
                    <a:pt x="18050" y="15663"/>
                    <a:pt x="18203" y="15652"/>
                    <a:pt x="18343" y="15652"/>
                  </a:cubicBezTo>
                  <a:lnTo>
                    <a:pt x="18364" y="15652"/>
                  </a:lnTo>
                  <a:cubicBezTo>
                    <a:pt x="18504" y="15652"/>
                    <a:pt x="18623" y="15662"/>
                    <a:pt x="18751" y="15678"/>
                  </a:cubicBezTo>
                  <a:cubicBezTo>
                    <a:pt x="18996" y="15711"/>
                    <a:pt x="19252" y="15786"/>
                    <a:pt x="19520" y="15899"/>
                  </a:cubicBezTo>
                  <a:cubicBezTo>
                    <a:pt x="19555" y="15915"/>
                    <a:pt x="19601" y="15921"/>
                    <a:pt x="19647" y="15921"/>
                  </a:cubicBezTo>
                  <a:cubicBezTo>
                    <a:pt x="19694" y="15921"/>
                    <a:pt x="19739" y="15910"/>
                    <a:pt x="19786" y="15894"/>
                  </a:cubicBezTo>
                  <a:cubicBezTo>
                    <a:pt x="19868" y="15856"/>
                    <a:pt x="19881" y="15802"/>
                    <a:pt x="19811" y="15759"/>
                  </a:cubicBezTo>
                  <a:cubicBezTo>
                    <a:pt x="19531" y="15598"/>
                    <a:pt x="19273" y="15494"/>
                    <a:pt x="18969" y="15424"/>
                  </a:cubicBezTo>
                  <a:cubicBezTo>
                    <a:pt x="18795" y="15387"/>
                    <a:pt x="18599" y="15354"/>
                    <a:pt x="18401" y="15343"/>
                  </a:cubicBezTo>
                  <a:cubicBezTo>
                    <a:pt x="18343" y="15338"/>
                    <a:pt x="18225" y="15333"/>
                    <a:pt x="18073" y="15333"/>
                  </a:cubicBezTo>
                  <a:cubicBezTo>
                    <a:pt x="18015" y="15333"/>
                    <a:pt x="17955" y="15318"/>
                    <a:pt x="17920" y="15296"/>
                  </a:cubicBezTo>
                  <a:cubicBezTo>
                    <a:pt x="17885" y="15275"/>
                    <a:pt x="17876" y="15247"/>
                    <a:pt x="17876" y="15221"/>
                  </a:cubicBezTo>
                  <a:cubicBezTo>
                    <a:pt x="17911" y="15134"/>
                    <a:pt x="17967" y="14988"/>
                    <a:pt x="18026" y="14848"/>
                  </a:cubicBezTo>
                  <a:cubicBezTo>
                    <a:pt x="18061" y="14762"/>
                    <a:pt x="18270" y="14708"/>
                    <a:pt x="18445" y="14746"/>
                  </a:cubicBezTo>
                  <a:cubicBezTo>
                    <a:pt x="18491" y="14756"/>
                    <a:pt x="18517" y="14763"/>
                    <a:pt x="18529" y="14763"/>
                  </a:cubicBezTo>
                  <a:cubicBezTo>
                    <a:pt x="18715" y="14795"/>
                    <a:pt x="18925" y="14811"/>
                    <a:pt x="19112" y="14816"/>
                  </a:cubicBezTo>
                  <a:cubicBezTo>
                    <a:pt x="19123" y="14816"/>
                    <a:pt x="19147" y="14816"/>
                    <a:pt x="19159" y="14816"/>
                  </a:cubicBezTo>
                  <a:cubicBezTo>
                    <a:pt x="19486" y="14816"/>
                    <a:pt x="19810" y="14778"/>
                    <a:pt x="20183" y="14697"/>
                  </a:cubicBezTo>
                  <a:cubicBezTo>
                    <a:pt x="20288" y="14675"/>
                    <a:pt x="20335" y="14622"/>
                    <a:pt x="20289" y="14574"/>
                  </a:cubicBezTo>
                  <a:cubicBezTo>
                    <a:pt x="20266" y="14536"/>
                    <a:pt x="20185" y="14515"/>
                    <a:pt x="20103" y="14515"/>
                  </a:cubicBezTo>
                  <a:cubicBezTo>
                    <a:pt x="20091" y="14515"/>
                    <a:pt x="20067" y="14515"/>
                    <a:pt x="20056" y="14520"/>
                  </a:cubicBezTo>
                  <a:cubicBezTo>
                    <a:pt x="19822" y="14547"/>
                    <a:pt x="19623" y="14562"/>
                    <a:pt x="19436" y="14562"/>
                  </a:cubicBezTo>
                  <a:cubicBezTo>
                    <a:pt x="19331" y="14562"/>
                    <a:pt x="19241" y="14557"/>
                    <a:pt x="19159" y="14552"/>
                  </a:cubicBezTo>
                  <a:cubicBezTo>
                    <a:pt x="19031" y="14541"/>
                    <a:pt x="18901" y="14520"/>
                    <a:pt x="18773" y="14488"/>
                  </a:cubicBezTo>
                  <a:cubicBezTo>
                    <a:pt x="18656" y="14456"/>
                    <a:pt x="18539" y="14418"/>
                    <a:pt x="18423" y="14380"/>
                  </a:cubicBezTo>
                  <a:lnTo>
                    <a:pt x="18401" y="14374"/>
                  </a:lnTo>
                  <a:cubicBezTo>
                    <a:pt x="18366" y="14363"/>
                    <a:pt x="18330" y="14352"/>
                    <a:pt x="18295" y="14342"/>
                  </a:cubicBezTo>
                  <a:cubicBezTo>
                    <a:pt x="18202" y="14309"/>
                    <a:pt x="18141" y="14261"/>
                    <a:pt x="18153" y="14207"/>
                  </a:cubicBezTo>
                  <a:cubicBezTo>
                    <a:pt x="18165" y="14148"/>
                    <a:pt x="18179" y="14089"/>
                    <a:pt x="18179" y="14035"/>
                  </a:cubicBezTo>
                  <a:cubicBezTo>
                    <a:pt x="18190" y="13987"/>
                    <a:pt x="18270" y="13943"/>
                    <a:pt x="18386" y="13943"/>
                  </a:cubicBezTo>
                  <a:cubicBezTo>
                    <a:pt x="18386" y="13943"/>
                    <a:pt x="18459" y="13943"/>
                    <a:pt x="18459" y="13943"/>
                  </a:cubicBezTo>
                  <a:cubicBezTo>
                    <a:pt x="18669" y="13943"/>
                    <a:pt x="18888" y="13928"/>
                    <a:pt x="19086" y="13895"/>
                  </a:cubicBezTo>
                  <a:cubicBezTo>
                    <a:pt x="19296" y="13863"/>
                    <a:pt x="19472" y="13813"/>
                    <a:pt x="19600" y="13781"/>
                  </a:cubicBezTo>
                  <a:lnTo>
                    <a:pt x="19626" y="13776"/>
                  </a:lnTo>
                  <a:cubicBezTo>
                    <a:pt x="19754" y="13744"/>
                    <a:pt x="19881" y="13712"/>
                    <a:pt x="19997" y="13685"/>
                  </a:cubicBezTo>
                  <a:cubicBezTo>
                    <a:pt x="20126" y="13658"/>
                    <a:pt x="20266" y="13641"/>
                    <a:pt x="20395" y="13641"/>
                  </a:cubicBezTo>
                  <a:cubicBezTo>
                    <a:pt x="20430" y="13641"/>
                    <a:pt x="20465" y="13641"/>
                    <a:pt x="20500" y="13641"/>
                  </a:cubicBezTo>
                  <a:cubicBezTo>
                    <a:pt x="20722" y="13641"/>
                    <a:pt x="20989" y="13668"/>
                    <a:pt x="21280" y="13717"/>
                  </a:cubicBezTo>
                  <a:cubicBezTo>
                    <a:pt x="21303" y="13722"/>
                    <a:pt x="21326" y="13722"/>
                    <a:pt x="21349" y="13722"/>
                  </a:cubicBezTo>
                  <a:cubicBezTo>
                    <a:pt x="21419" y="13722"/>
                    <a:pt x="21489" y="13700"/>
                    <a:pt x="21524" y="13668"/>
                  </a:cubicBezTo>
                  <a:cubicBezTo>
                    <a:pt x="21571" y="13620"/>
                    <a:pt x="21537" y="13560"/>
                    <a:pt x="21444" y="13533"/>
                  </a:cubicBezTo>
                  <a:cubicBezTo>
                    <a:pt x="21059" y="13431"/>
                    <a:pt x="20733" y="13378"/>
                    <a:pt x="20395" y="13362"/>
                  </a:cubicBezTo>
                  <a:cubicBezTo>
                    <a:pt x="20348" y="13362"/>
                    <a:pt x="20299" y="13357"/>
                    <a:pt x="20252" y="13357"/>
                  </a:cubicBezTo>
                  <a:cubicBezTo>
                    <a:pt x="20101" y="13357"/>
                    <a:pt x="19952" y="13367"/>
                    <a:pt x="19800" y="13384"/>
                  </a:cubicBezTo>
                  <a:cubicBezTo>
                    <a:pt x="19626" y="13405"/>
                    <a:pt x="19459" y="13431"/>
                    <a:pt x="19319" y="13458"/>
                  </a:cubicBezTo>
                  <a:lnTo>
                    <a:pt x="19276" y="13464"/>
                  </a:lnTo>
                  <a:cubicBezTo>
                    <a:pt x="19136" y="13491"/>
                    <a:pt x="18993" y="13513"/>
                    <a:pt x="18853" y="13523"/>
                  </a:cubicBezTo>
                  <a:cubicBezTo>
                    <a:pt x="18771" y="13529"/>
                    <a:pt x="18704" y="13533"/>
                    <a:pt x="18634" y="13533"/>
                  </a:cubicBezTo>
                  <a:cubicBezTo>
                    <a:pt x="18588" y="13533"/>
                    <a:pt x="18539" y="13534"/>
                    <a:pt x="18492" y="13528"/>
                  </a:cubicBezTo>
                  <a:lnTo>
                    <a:pt x="18481" y="13528"/>
                  </a:lnTo>
                  <a:cubicBezTo>
                    <a:pt x="18330" y="13518"/>
                    <a:pt x="18223" y="13459"/>
                    <a:pt x="18211" y="13384"/>
                  </a:cubicBezTo>
                  <a:cubicBezTo>
                    <a:pt x="18211" y="13211"/>
                    <a:pt x="18203" y="13044"/>
                    <a:pt x="18168" y="12877"/>
                  </a:cubicBezTo>
                  <a:cubicBezTo>
                    <a:pt x="18168" y="12839"/>
                    <a:pt x="18190" y="12806"/>
                    <a:pt x="18237" y="12779"/>
                  </a:cubicBezTo>
                  <a:cubicBezTo>
                    <a:pt x="18400" y="12704"/>
                    <a:pt x="18539" y="12769"/>
                    <a:pt x="19017" y="12796"/>
                  </a:cubicBezTo>
                  <a:cubicBezTo>
                    <a:pt x="19215" y="12807"/>
                    <a:pt x="19424" y="12800"/>
                    <a:pt x="19611" y="12784"/>
                  </a:cubicBezTo>
                  <a:cubicBezTo>
                    <a:pt x="19937" y="12752"/>
                    <a:pt x="20252" y="12678"/>
                    <a:pt x="20602" y="12549"/>
                  </a:cubicBezTo>
                  <a:cubicBezTo>
                    <a:pt x="20684" y="12516"/>
                    <a:pt x="20708" y="12457"/>
                    <a:pt x="20650" y="12414"/>
                  </a:cubicBezTo>
                  <a:cubicBezTo>
                    <a:pt x="20615" y="12387"/>
                    <a:pt x="20544" y="12370"/>
                    <a:pt x="20486" y="12370"/>
                  </a:cubicBezTo>
                  <a:cubicBezTo>
                    <a:pt x="20451" y="12370"/>
                    <a:pt x="20430" y="12375"/>
                    <a:pt x="20395" y="12380"/>
                  </a:cubicBezTo>
                  <a:cubicBezTo>
                    <a:pt x="19462" y="12623"/>
                    <a:pt x="19089" y="12478"/>
                    <a:pt x="18343" y="12360"/>
                  </a:cubicBezTo>
                  <a:cubicBezTo>
                    <a:pt x="18156" y="12333"/>
                    <a:pt x="18028" y="12258"/>
                    <a:pt x="17993" y="12171"/>
                  </a:cubicBezTo>
                  <a:cubicBezTo>
                    <a:pt x="17946" y="12037"/>
                    <a:pt x="17888" y="11907"/>
                    <a:pt x="17818" y="11777"/>
                  </a:cubicBezTo>
                  <a:cubicBezTo>
                    <a:pt x="17783" y="11702"/>
                    <a:pt x="17852" y="11622"/>
                    <a:pt x="18004" y="11579"/>
                  </a:cubicBezTo>
                  <a:cubicBezTo>
                    <a:pt x="18039" y="11568"/>
                    <a:pt x="18074" y="11563"/>
                    <a:pt x="18120" y="11552"/>
                  </a:cubicBezTo>
                  <a:cubicBezTo>
                    <a:pt x="18237" y="11530"/>
                    <a:pt x="18354" y="11514"/>
                    <a:pt x="18470" y="11503"/>
                  </a:cubicBezTo>
                  <a:cubicBezTo>
                    <a:pt x="18529" y="11498"/>
                    <a:pt x="18586" y="11498"/>
                    <a:pt x="18656" y="11498"/>
                  </a:cubicBezTo>
                  <a:cubicBezTo>
                    <a:pt x="18726" y="11498"/>
                    <a:pt x="18806" y="11498"/>
                    <a:pt x="18911" y="11503"/>
                  </a:cubicBezTo>
                  <a:lnTo>
                    <a:pt x="18984" y="11503"/>
                  </a:lnTo>
                  <a:cubicBezTo>
                    <a:pt x="19101" y="11508"/>
                    <a:pt x="19228" y="11508"/>
                    <a:pt x="19356" y="11508"/>
                  </a:cubicBezTo>
                  <a:cubicBezTo>
                    <a:pt x="19391" y="11508"/>
                    <a:pt x="19437" y="11508"/>
                    <a:pt x="19472" y="11508"/>
                  </a:cubicBezTo>
                  <a:cubicBezTo>
                    <a:pt x="19682" y="11503"/>
                    <a:pt x="19881" y="11487"/>
                    <a:pt x="20056" y="11449"/>
                  </a:cubicBezTo>
                  <a:cubicBezTo>
                    <a:pt x="20370" y="11390"/>
                    <a:pt x="20661" y="11292"/>
                    <a:pt x="20941" y="11131"/>
                  </a:cubicBezTo>
                  <a:cubicBezTo>
                    <a:pt x="21011" y="11093"/>
                    <a:pt x="21012" y="11029"/>
                    <a:pt x="20930" y="10991"/>
                  </a:cubicBezTo>
                  <a:cubicBezTo>
                    <a:pt x="20884" y="10970"/>
                    <a:pt x="20836" y="10959"/>
                    <a:pt x="20777" y="10959"/>
                  </a:cubicBezTo>
                  <a:cubicBezTo>
                    <a:pt x="20731" y="10959"/>
                    <a:pt x="20696" y="10963"/>
                    <a:pt x="20661" y="10979"/>
                  </a:cubicBezTo>
                  <a:cubicBezTo>
                    <a:pt x="20392" y="11087"/>
                    <a:pt x="20126" y="11153"/>
                    <a:pt x="19870" y="11180"/>
                  </a:cubicBezTo>
                  <a:cubicBezTo>
                    <a:pt x="19776" y="11190"/>
                    <a:pt x="19694" y="11195"/>
                    <a:pt x="19589" y="11195"/>
                  </a:cubicBezTo>
                  <a:cubicBezTo>
                    <a:pt x="19542" y="11195"/>
                    <a:pt x="19497" y="11195"/>
                    <a:pt x="19451" y="11190"/>
                  </a:cubicBezTo>
                  <a:cubicBezTo>
                    <a:pt x="19322" y="11184"/>
                    <a:pt x="19193" y="11174"/>
                    <a:pt x="19053" y="11158"/>
                  </a:cubicBezTo>
                  <a:lnTo>
                    <a:pt x="18995" y="11153"/>
                  </a:lnTo>
                  <a:cubicBezTo>
                    <a:pt x="18832" y="11137"/>
                    <a:pt x="18644" y="11121"/>
                    <a:pt x="18434" y="11121"/>
                  </a:cubicBezTo>
                  <a:cubicBezTo>
                    <a:pt x="18224" y="11121"/>
                    <a:pt x="18013" y="11136"/>
                    <a:pt x="17803" y="11168"/>
                  </a:cubicBezTo>
                  <a:cubicBezTo>
                    <a:pt x="17768" y="11173"/>
                    <a:pt x="17747" y="11179"/>
                    <a:pt x="17712" y="11185"/>
                  </a:cubicBezTo>
                  <a:cubicBezTo>
                    <a:pt x="17665" y="11190"/>
                    <a:pt x="17617" y="11195"/>
                    <a:pt x="17570" y="11190"/>
                  </a:cubicBezTo>
                  <a:cubicBezTo>
                    <a:pt x="17477" y="11184"/>
                    <a:pt x="17397" y="11147"/>
                    <a:pt x="17362" y="11104"/>
                  </a:cubicBezTo>
                  <a:cubicBezTo>
                    <a:pt x="17316" y="11050"/>
                    <a:pt x="17267" y="11001"/>
                    <a:pt x="17220" y="10947"/>
                  </a:cubicBezTo>
                  <a:cubicBezTo>
                    <a:pt x="17138" y="10856"/>
                    <a:pt x="17058" y="10769"/>
                    <a:pt x="16976" y="10683"/>
                  </a:cubicBezTo>
                  <a:cubicBezTo>
                    <a:pt x="16953" y="10661"/>
                    <a:pt x="16964" y="10635"/>
                    <a:pt x="16987" y="10619"/>
                  </a:cubicBezTo>
                  <a:cubicBezTo>
                    <a:pt x="17010" y="10597"/>
                    <a:pt x="17060" y="10587"/>
                    <a:pt x="17118" y="10582"/>
                  </a:cubicBezTo>
                  <a:cubicBezTo>
                    <a:pt x="17223" y="10577"/>
                    <a:pt x="17313" y="10571"/>
                    <a:pt x="17395" y="10565"/>
                  </a:cubicBezTo>
                  <a:cubicBezTo>
                    <a:pt x="17593" y="10549"/>
                    <a:pt x="17793" y="10517"/>
                    <a:pt x="17956" y="10474"/>
                  </a:cubicBezTo>
                  <a:cubicBezTo>
                    <a:pt x="18318" y="10383"/>
                    <a:pt x="18574" y="10252"/>
                    <a:pt x="18784" y="10139"/>
                  </a:cubicBezTo>
                  <a:cubicBezTo>
                    <a:pt x="18819" y="10118"/>
                    <a:pt x="18831" y="10097"/>
                    <a:pt x="18831" y="10075"/>
                  </a:cubicBezTo>
                  <a:cubicBezTo>
                    <a:pt x="18831" y="10054"/>
                    <a:pt x="18797" y="10032"/>
                    <a:pt x="18762" y="10016"/>
                  </a:cubicBezTo>
                  <a:cubicBezTo>
                    <a:pt x="18727" y="10005"/>
                    <a:pt x="18680" y="9994"/>
                    <a:pt x="18645" y="9994"/>
                  </a:cubicBezTo>
                  <a:cubicBezTo>
                    <a:pt x="18598" y="9994"/>
                    <a:pt x="18553" y="10000"/>
                    <a:pt x="18518" y="10016"/>
                  </a:cubicBezTo>
                  <a:cubicBezTo>
                    <a:pt x="18226" y="10129"/>
                    <a:pt x="17978" y="10199"/>
                    <a:pt x="17745" y="10237"/>
                  </a:cubicBezTo>
                  <a:cubicBezTo>
                    <a:pt x="17617" y="10258"/>
                    <a:pt x="17491" y="10269"/>
                    <a:pt x="17351" y="10269"/>
                  </a:cubicBezTo>
                  <a:lnTo>
                    <a:pt x="17337" y="10269"/>
                  </a:lnTo>
                  <a:cubicBezTo>
                    <a:pt x="17208" y="10269"/>
                    <a:pt x="17071" y="10263"/>
                    <a:pt x="16896" y="10252"/>
                  </a:cubicBezTo>
                  <a:cubicBezTo>
                    <a:pt x="16861" y="10252"/>
                    <a:pt x="16824" y="10247"/>
                    <a:pt x="16801" y="10247"/>
                  </a:cubicBezTo>
                  <a:cubicBezTo>
                    <a:pt x="16673" y="10242"/>
                    <a:pt x="16556" y="10198"/>
                    <a:pt x="16509" y="10144"/>
                  </a:cubicBezTo>
                  <a:cubicBezTo>
                    <a:pt x="16451" y="10080"/>
                    <a:pt x="16369" y="9972"/>
                    <a:pt x="16287" y="9865"/>
                  </a:cubicBezTo>
                  <a:cubicBezTo>
                    <a:pt x="16217" y="9773"/>
                    <a:pt x="16267" y="9675"/>
                    <a:pt x="16418" y="9605"/>
                  </a:cubicBezTo>
                  <a:cubicBezTo>
                    <a:pt x="16535" y="9552"/>
                    <a:pt x="16638" y="9509"/>
                    <a:pt x="16684" y="9488"/>
                  </a:cubicBezTo>
                  <a:cubicBezTo>
                    <a:pt x="16801" y="9434"/>
                    <a:pt x="16907" y="9380"/>
                    <a:pt x="17012" y="9343"/>
                  </a:cubicBezTo>
                  <a:cubicBezTo>
                    <a:pt x="17117" y="9305"/>
                    <a:pt x="17233" y="9272"/>
                    <a:pt x="17373" y="9250"/>
                  </a:cubicBezTo>
                  <a:cubicBezTo>
                    <a:pt x="17571" y="9218"/>
                    <a:pt x="17817" y="9201"/>
                    <a:pt x="18120" y="9201"/>
                  </a:cubicBezTo>
                  <a:cubicBezTo>
                    <a:pt x="18179" y="9201"/>
                    <a:pt x="18226" y="9201"/>
                    <a:pt x="18284" y="9201"/>
                  </a:cubicBezTo>
                  <a:lnTo>
                    <a:pt x="18295" y="9201"/>
                  </a:lnTo>
                  <a:cubicBezTo>
                    <a:pt x="18389" y="9201"/>
                    <a:pt x="18469" y="9175"/>
                    <a:pt x="18492" y="9132"/>
                  </a:cubicBezTo>
                  <a:cubicBezTo>
                    <a:pt x="18504" y="9111"/>
                    <a:pt x="18494" y="9083"/>
                    <a:pt x="18470" y="9067"/>
                  </a:cubicBezTo>
                  <a:cubicBezTo>
                    <a:pt x="18447" y="9045"/>
                    <a:pt x="18401" y="9035"/>
                    <a:pt x="18343" y="9030"/>
                  </a:cubicBezTo>
                  <a:cubicBezTo>
                    <a:pt x="18074" y="9003"/>
                    <a:pt x="17840" y="8986"/>
                    <a:pt x="17595" y="8986"/>
                  </a:cubicBezTo>
                  <a:cubicBezTo>
                    <a:pt x="17479" y="8986"/>
                    <a:pt x="17362" y="8992"/>
                    <a:pt x="17246" y="8998"/>
                  </a:cubicBezTo>
                  <a:cubicBezTo>
                    <a:pt x="17047" y="9014"/>
                    <a:pt x="16860" y="9040"/>
                    <a:pt x="16673" y="9083"/>
                  </a:cubicBezTo>
                  <a:cubicBezTo>
                    <a:pt x="16498" y="9127"/>
                    <a:pt x="16347" y="9175"/>
                    <a:pt x="16207" y="9223"/>
                  </a:cubicBezTo>
                  <a:cubicBezTo>
                    <a:pt x="16195" y="9229"/>
                    <a:pt x="16184" y="9235"/>
                    <a:pt x="16149" y="9240"/>
                  </a:cubicBezTo>
                  <a:cubicBezTo>
                    <a:pt x="16009" y="9278"/>
                    <a:pt x="15835" y="9250"/>
                    <a:pt x="15777" y="9174"/>
                  </a:cubicBezTo>
                  <a:cubicBezTo>
                    <a:pt x="15684" y="9040"/>
                    <a:pt x="15576" y="8901"/>
                    <a:pt x="15529" y="8809"/>
                  </a:cubicBezTo>
                  <a:cubicBezTo>
                    <a:pt x="15506" y="8777"/>
                    <a:pt x="15519" y="8743"/>
                    <a:pt x="15565" y="8716"/>
                  </a:cubicBezTo>
                  <a:cubicBezTo>
                    <a:pt x="15600" y="8689"/>
                    <a:pt x="15670" y="8675"/>
                    <a:pt x="15740" y="8669"/>
                  </a:cubicBezTo>
                  <a:cubicBezTo>
                    <a:pt x="15845" y="8664"/>
                    <a:pt x="15916" y="8658"/>
                    <a:pt x="15963" y="8658"/>
                  </a:cubicBezTo>
                  <a:cubicBezTo>
                    <a:pt x="16161" y="8652"/>
                    <a:pt x="16359" y="8631"/>
                    <a:pt x="16546" y="8599"/>
                  </a:cubicBezTo>
                  <a:cubicBezTo>
                    <a:pt x="16919" y="8534"/>
                    <a:pt x="17211" y="8431"/>
                    <a:pt x="17468" y="8334"/>
                  </a:cubicBezTo>
                  <a:cubicBezTo>
                    <a:pt x="17515" y="8318"/>
                    <a:pt x="17537" y="8297"/>
                    <a:pt x="17537" y="8270"/>
                  </a:cubicBezTo>
                  <a:cubicBezTo>
                    <a:pt x="17537" y="8249"/>
                    <a:pt x="17526" y="8227"/>
                    <a:pt x="17479" y="8211"/>
                  </a:cubicBezTo>
                  <a:cubicBezTo>
                    <a:pt x="17444" y="8195"/>
                    <a:pt x="17395" y="8184"/>
                    <a:pt x="17337" y="8184"/>
                  </a:cubicBezTo>
                  <a:cubicBezTo>
                    <a:pt x="17302" y="8184"/>
                    <a:pt x="17270" y="8189"/>
                    <a:pt x="17235" y="8200"/>
                  </a:cubicBezTo>
                  <a:cubicBezTo>
                    <a:pt x="17025" y="8259"/>
                    <a:pt x="16707" y="8334"/>
                    <a:pt x="16404" y="8361"/>
                  </a:cubicBezTo>
                  <a:cubicBezTo>
                    <a:pt x="16322" y="8367"/>
                    <a:pt x="16240" y="8373"/>
                    <a:pt x="16170" y="8373"/>
                  </a:cubicBezTo>
                  <a:cubicBezTo>
                    <a:pt x="16112" y="8373"/>
                    <a:pt x="16054" y="8372"/>
                    <a:pt x="15996" y="8366"/>
                  </a:cubicBezTo>
                  <a:cubicBezTo>
                    <a:pt x="15844" y="8355"/>
                    <a:pt x="15683" y="8335"/>
                    <a:pt x="15555" y="8319"/>
                  </a:cubicBezTo>
                  <a:lnTo>
                    <a:pt x="15460" y="8307"/>
                  </a:lnTo>
                  <a:cubicBezTo>
                    <a:pt x="15331" y="8291"/>
                    <a:pt x="15239" y="8244"/>
                    <a:pt x="15216" y="8184"/>
                  </a:cubicBezTo>
                  <a:cubicBezTo>
                    <a:pt x="15146" y="8039"/>
                    <a:pt x="15098" y="7893"/>
                    <a:pt x="15052" y="7753"/>
                  </a:cubicBezTo>
                  <a:cubicBezTo>
                    <a:pt x="15028" y="7683"/>
                    <a:pt x="15109" y="7617"/>
                    <a:pt x="15237" y="7585"/>
                  </a:cubicBezTo>
                  <a:cubicBezTo>
                    <a:pt x="15342" y="7563"/>
                    <a:pt x="15436" y="7549"/>
                    <a:pt x="15529" y="7538"/>
                  </a:cubicBezTo>
                  <a:cubicBezTo>
                    <a:pt x="15611" y="7527"/>
                    <a:pt x="15694" y="7521"/>
                    <a:pt x="15788" y="7521"/>
                  </a:cubicBezTo>
                  <a:cubicBezTo>
                    <a:pt x="15823" y="7521"/>
                    <a:pt x="15858" y="7521"/>
                    <a:pt x="15904" y="7521"/>
                  </a:cubicBezTo>
                  <a:cubicBezTo>
                    <a:pt x="16033" y="7526"/>
                    <a:pt x="16171" y="7543"/>
                    <a:pt x="16334" y="7565"/>
                  </a:cubicBezTo>
                  <a:cubicBezTo>
                    <a:pt x="16509" y="7586"/>
                    <a:pt x="16684" y="7601"/>
                    <a:pt x="16870" y="7612"/>
                  </a:cubicBezTo>
                  <a:cubicBezTo>
                    <a:pt x="16929" y="7612"/>
                    <a:pt x="16976" y="7619"/>
                    <a:pt x="17034" y="7619"/>
                  </a:cubicBezTo>
                  <a:cubicBezTo>
                    <a:pt x="17174" y="7619"/>
                    <a:pt x="17328" y="7613"/>
                    <a:pt x="17468" y="7597"/>
                  </a:cubicBezTo>
                  <a:cubicBezTo>
                    <a:pt x="17853" y="7559"/>
                    <a:pt x="18179" y="7478"/>
                    <a:pt x="18459" y="7408"/>
                  </a:cubicBezTo>
                  <a:cubicBezTo>
                    <a:pt x="18506" y="7397"/>
                    <a:pt x="18539" y="7376"/>
                    <a:pt x="18550" y="7354"/>
                  </a:cubicBezTo>
                  <a:cubicBezTo>
                    <a:pt x="18562" y="7333"/>
                    <a:pt x="18553" y="7312"/>
                    <a:pt x="18518" y="7295"/>
                  </a:cubicBezTo>
                  <a:cubicBezTo>
                    <a:pt x="18483" y="7274"/>
                    <a:pt x="18424" y="7262"/>
                    <a:pt x="18354" y="7262"/>
                  </a:cubicBezTo>
                  <a:cubicBezTo>
                    <a:pt x="18330" y="7262"/>
                    <a:pt x="18305" y="7263"/>
                    <a:pt x="18270" y="7268"/>
                  </a:cubicBezTo>
                  <a:cubicBezTo>
                    <a:pt x="18013" y="7312"/>
                    <a:pt x="17687" y="7359"/>
                    <a:pt x="17384" y="7359"/>
                  </a:cubicBezTo>
                  <a:lnTo>
                    <a:pt x="17373" y="7359"/>
                  </a:lnTo>
                  <a:cubicBezTo>
                    <a:pt x="17280" y="7359"/>
                    <a:pt x="17175" y="7360"/>
                    <a:pt x="17082" y="7349"/>
                  </a:cubicBezTo>
                  <a:cubicBezTo>
                    <a:pt x="16930" y="7333"/>
                    <a:pt x="16778" y="7305"/>
                    <a:pt x="16557" y="7257"/>
                  </a:cubicBezTo>
                  <a:lnTo>
                    <a:pt x="16520" y="7247"/>
                  </a:lnTo>
                  <a:cubicBezTo>
                    <a:pt x="16380" y="7214"/>
                    <a:pt x="16229" y="7181"/>
                    <a:pt x="16054" y="7154"/>
                  </a:cubicBezTo>
                  <a:cubicBezTo>
                    <a:pt x="15844" y="7122"/>
                    <a:pt x="15637" y="7105"/>
                    <a:pt x="15427" y="7100"/>
                  </a:cubicBezTo>
                  <a:cubicBezTo>
                    <a:pt x="15415" y="7100"/>
                    <a:pt x="15391" y="7100"/>
                    <a:pt x="15380" y="7100"/>
                  </a:cubicBezTo>
                  <a:cubicBezTo>
                    <a:pt x="15356" y="7100"/>
                    <a:pt x="15334" y="7100"/>
                    <a:pt x="15310" y="7100"/>
                  </a:cubicBezTo>
                  <a:lnTo>
                    <a:pt x="15296" y="7100"/>
                  </a:lnTo>
                  <a:cubicBezTo>
                    <a:pt x="15179" y="7100"/>
                    <a:pt x="15063" y="7075"/>
                    <a:pt x="14993" y="7026"/>
                  </a:cubicBezTo>
                  <a:cubicBezTo>
                    <a:pt x="14947" y="6999"/>
                    <a:pt x="14935" y="6961"/>
                    <a:pt x="14935" y="6923"/>
                  </a:cubicBezTo>
                  <a:cubicBezTo>
                    <a:pt x="14947" y="6821"/>
                    <a:pt x="14959" y="6719"/>
                    <a:pt x="14982" y="6622"/>
                  </a:cubicBezTo>
                  <a:cubicBezTo>
                    <a:pt x="15006" y="6541"/>
                    <a:pt x="15146" y="6481"/>
                    <a:pt x="15332" y="6481"/>
                  </a:cubicBezTo>
                  <a:cubicBezTo>
                    <a:pt x="15402" y="6481"/>
                    <a:pt x="15474" y="6475"/>
                    <a:pt x="15544" y="6475"/>
                  </a:cubicBezTo>
                  <a:cubicBezTo>
                    <a:pt x="15730" y="6465"/>
                    <a:pt x="15891" y="6443"/>
                    <a:pt x="16043" y="6427"/>
                  </a:cubicBezTo>
                  <a:lnTo>
                    <a:pt x="16090" y="6422"/>
                  </a:lnTo>
                  <a:cubicBezTo>
                    <a:pt x="16254" y="6400"/>
                    <a:pt x="16395" y="6390"/>
                    <a:pt x="16535" y="6385"/>
                  </a:cubicBezTo>
                  <a:cubicBezTo>
                    <a:pt x="16558" y="6385"/>
                    <a:pt x="16592" y="6385"/>
                    <a:pt x="16615" y="6385"/>
                  </a:cubicBezTo>
                  <a:cubicBezTo>
                    <a:pt x="16720" y="6385"/>
                    <a:pt x="16824" y="6389"/>
                    <a:pt x="16929" y="6400"/>
                  </a:cubicBezTo>
                  <a:cubicBezTo>
                    <a:pt x="17208" y="6432"/>
                    <a:pt x="17491" y="6508"/>
                    <a:pt x="17759" y="6583"/>
                  </a:cubicBezTo>
                  <a:cubicBezTo>
                    <a:pt x="17794" y="6594"/>
                    <a:pt x="17841" y="6600"/>
                    <a:pt x="17876" y="6600"/>
                  </a:cubicBezTo>
                  <a:cubicBezTo>
                    <a:pt x="17923" y="6600"/>
                    <a:pt x="17969" y="6594"/>
                    <a:pt x="17993" y="6583"/>
                  </a:cubicBezTo>
                  <a:cubicBezTo>
                    <a:pt x="18028" y="6567"/>
                    <a:pt x="18051" y="6551"/>
                    <a:pt x="18051" y="6529"/>
                  </a:cubicBezTo>
                  <a:cubicBezTo>
                    <a:pt x="18051" y="6508"/>
                    <a:pt x="18028" y="6482"/>
                    <a:pt x="17993" y="6465"/>
                  </a:cubicBezTo>
                  <a:cubicBezTo>
                    <a:pt x="17725" y="6358"/>
                    <a:pt x="17468" y="6255"/>
                    <a:pt x="17118" y="6179"/>
                  </a:cubicBezTo>
                  <a:cubicBezTo>
                    <a:pt x="16943" y="6141"/>
                    <a:pt x="16744" y="6109"/>
                    <a:pt x="16546" y="6098"/>
                  </a:cubicBezTo>
                  <a:cubicBezTo>
                    <a:pt x="16429" y="6093"/>
                    <a:pt x="16300" y="6088"/>
                    <a:pt x="16149" y="6088"/>
                  </a:cubicBezTo>
                  <a:cubicBezTo>
                    <a:pt x="16090" y="6088"/>
                    <a:pt x="16042" y="6088"/>
                    <a:pt x="15996" y="6088"/>
                  </a:cubicBezTo>
                  <a:cubicBezTo>
                    <a:pt x="15926" y="6088"/>
                    <a:pt x="15869" y="6088"/>
                    <a:pt x="15799" y="6088"/>
                  </a:cubicBezTo>
                  <a:cubicBezTo>
                    <a:pt x="15694" y="6088"/>
                    <a:pt x="15614" y="6089"/>
                    <a:pt x="15544" y="6083"/>
                  </a:cubicBezTo>
                  <a:cubicBezTo>
                    <a:pt x="15532" y="6083"/>
                    <a:pt x="15530" y="6083"/>
                    <a:pt x="15518" y="6083"/>
                  </a:cubicBezTo>
                  <a:cubicBezTo>
                    <a:pt x="15413" y="6072"/>
                    <a:pt x="15331" y="6034"/>
                    <a:pt x="15296" y="5986"/>
                  </a:cubicBezTo>
                  <a:cubicBezTo>
                    <a:pt x="15272" y="5953"/>
                    <a:pt x="15272" y="5920"/>
                    <a:pt x="15296" y="5888"/>
                  </a:cubicBezTo>
                  <a:cubicBezTo>
                    <a:pt x="15412" y="5710"/>
                    <a:pt x="15555" y="5522"/>
                    <a:pt x="15729" y="5339"/>
                  </a:cubicBezTo>
                  <a:cubicBezTo>
                    <a:pt x="15811" y="5247"/>
                    <a:pt x="15997" y="5188"/>
                    <a:pt x="16207" y="5177"/>
                  </a:cubicBezTo>
                  <a:cubicBezTo>
                    <a:pt x="16289" y="5172"/>
                    <a:pt x="16370" y="5172"/>
                    <a:pt x="16440" y="5172"/>
                  </a:cubicBezTo>
                  <a:cubicBezTo>
                    <a:pt x="16475" y="5172"/>
                    <a:pt x="16510" y="5172"/>
                    <a:pt x="16557" y="5172"/>
                  </a:cubicBezTo>
                  <a:cubicBezTo>
                    <a:pt x="16697" y="5178"/>
                    <a:pt x="16826" y="5188"/>
                    <a:pt x="16954" y="5209"/>
                  </a:cubicBezTo>
                  <a:cubicBezTo>
                    <a:pt x="17071" y="5231"/>
                    <a:pt x="17197" y="5263"/>
                    <a:pt x="17384" y="5317"/>
                  </a:cubicBezTo>
                  <a:lnTo>
                    <a:pt x="17468" y="5344"/>
                  </a:lnTo>
                  <a:cubicBezTo>
                    <a:pt x="17596" y="5382"/>
                    <a:pt x="17746" y="5431"/>
                    <a:pt x="17898" y="5469"/>
                  </a:cubicBezTo>
                  <a:cubicBezTo>
                    <a:pt x="18108" y="5517"/>
                    <a:pt x="18319" y="5549"/>
                    <a:pt x="18529" y="5560"/>
                  </a:cubicBezTo>
                  <a:cubicBezTo>
                    <a:pt x="18598" y="5565"/>
                    <a:pt x="18655" y="5565"/>
                    <a:pt x="18725" y="5565"/>
                  </a:cubicBezTo>
                  <a:cubicBezTo>
                    <a:pt x="19040" y="5565"/>
                    <a:pt x="19369" y="5528"/>
                    <a:pt x="19742" y="5442"/>
                  </a:cubicBezTo>
                  <a:cubicBezTo>
                    <a:pt x="19847" y="5420"/>
                    <a:pt x="19905" y="5354"/>
                    <a:pt x="19870" y="5295"/>
                  </a:cubicBezTo>
                  <a:cubicBezTo>
                    <a:pt x="19846" y="5247"/>
                    <a:pt x="19765" y="5214"/>
                    <a:pt x="19684" y="5214"/>
                  </a:cubicBezTo>
                  <a:cubicBezTo>
                    <a:pt x="19672" y="5214"/>
                    <a:pt x="19649" y="5216"/>
                    <a:pt x="19626" y="5221"/>
                  </a:cubicBezTo>
                  <a:cubicBezTo>
                    <a:pt x="19404" y="5253"/>
                    <a:pt x="19193" y="5268"/>
                    <a:pt x="19006" y="5268"/>
                  </a:cubicBezTo>
                  <a:cubicBezTo>
                    <a:pt x="18878" y="5268"/>
                    <a:pt x="18750" y="5264"/>
                    <a:pt x="18645" y="5248"/>
                  </a:cubicBezTo>
                  <a:cubicBezTo>
                    <a:pt x="18505" y="5232"/>
                    <a:pt x="18377" y="5199"/>
                    <a:pt x="18237" y="5155"/>
                  </a:cubicBezTo>
                  <a:cubicBezTo>
                    <a:pt x="18132" y="5123"/>
                    <a:pt x="18025" y="5081"/>
                    <a:pt x="17920" y="5038"/>
                  </a:cubicBezTo>
                  <a:lnTo>
                    <a:pt x="17829" y="4999"/>
                  </a:lnTo>
                  <a:cubicBezTo>
                    <a:pt x="17689" y="4945"/>
                    <a:pt x="17514" y="4881"/>
                    <a:pt x="17304" y="4832"/>
                  </a:cubicBezTo>
                  <a:cubicBezTo>
                    <a:pt x="17106" y="4784"/>
                    <a:pt x="16870" y="4757"/>
                    <a:pt x="16637" y="4746"/>
                  </a:cubicBezTo>
                  <a:cubicBezTo>
                    <a:pt x="16625" y="4746"/>
                    <a:pt x="16593" y="4747"/>
                    <a:pt x="16546" y="4741"/>
                  </a:cubicBezTo>
                  <a:cubicBezTo>
                    <a:pt x="16348" y="4736"/>
                    <a:pt x="16205" y="4654"/>
                    <a:pt x="16229" y="4563"/>
                  </a:cubicBezTo>
                  <a:cubicBezTo>
                    <a:pt x="16275" y="4423"/>
                    <a:pt x="16311" y="4197"/>
                    <a:pt x="16334" y="4009"/>
                  </a:cubicBezTo>
                  <a:cubicBezTo>
                    <a:pt x="16346" y="3923"/>
                    <a:pt x="16523" y="3858"/>
                    <a:pt x="16710" y="3874"/>
                  </a:cubicBezTo>
                  <a:cubicBezTo>
                    <a:pt x="16745" y="3880"/>
                    <a:pt x="16780" y="3879"/>
                    <a:pt x="16826" y="3884"/>
                  </a:cubicBezTo>
                  <a:cubicBezTo>
                    <a:pt x="16966" y="3895"/>
                    <a:pt x="17105" y="3911"/>
                    <a:pt x="17257" y="3916"/>
                  </a:cubicBezTo>
                  <a:cubicBezTo>
                    <a:pt x="17315" y="3916"/>
                    <a:pt x="17373" y="3921"/>
                    <a:pt x="17431" y="3921"/>
                  </a:cubicBezTo>
                  <a:cubicBezTo>
                    <a:pt x="17583" y="3921"/>
                    <a:pt x="17722" y="3911"/>
                    <a:pt x="17851" y="3894"/>
                  </a:cubicBezTo>
                  <a:cubicBezTo>
                    <a:pt x="18200" y="3851"/>
                    <a:pt x="18518" y="3749"/>
                    <a:pt x="18809" y="3593"/>
                  </a:cubicBezTo>
                  <a:cubicBezTo>
                    <a:pt x="18879" y="3555"/>
                    <a:pt x="18879" y="3492"/>
                    <a:pt x="18809" y="3443"/>
                  </a:cubicBezTo>
                  <a:cubicBezTo>
                    <a:pt x="18762" y="3416"/>
                    <a:pt x="18703" y="3399"/>
                    <a:pt x="18645" y="3399"/>
                  </a:cubicBezTo>
                  <a:cubicBezTo>
                    <a:pt x="18610" y="3399"/>
                    <a:pt x="18563" y="3405"/>
                    <a:pt x="18539" y="3416"/>
                  </a:cubicBezTo>
                  <a:cubicBezTo>
                    <a:pt x="18271" y="3519"/>
                    <a:pt x="17991" y="3582"/>
                    <a:pt x="17723" y="3598"/>
                  </a:cubicBezTo>
                  <a:cubicBezTo>
                    <a:pt x="17676" y="3603"/>
                    <a:pt x="17631" y="3605"/>
                    <a:pt x="17585" y="3605"/>
                  </a:cubicBezTo>
                  <a:cubicBezTo>
                    <a:pt x="17503" y="3605"/>
                    <a:pt x="17408" y="3598"/>
                    <a:pt x="17315" y="3593"/>
                  </a:cubicBezTo>
                  <a:cubicBezTo>
                    <a:pt x="17210" y="3582"/>
                    <a:pt x="17103" y="3567"/>
                    <a:pt x="16987" y="3556"/>
                  </a:cubicBezTo>
                  <a:cubicBezTo>
                    <a:pt x="16940" y="3551"/>
                    <a:pt x="16906" y="3544"/>
                    <a:pt x="16859" y="3539"/>
                  </a:cubicBezTo>
                  <a:cubicBezTo>
                    <a:pt x="16848" y="3539"/>
                    <a:pt x="16767" y="3528"/>
                    <a:pt x="16662" y="3517"/>
                  </a:cubicBezTo>
                  <a:cubicBezTo>
                    <a:pt x="16429" y="3490"/>
                    <a:pt x="16241" y="3416"/>
                    <a:pt x="16160" y="3313"/>
                  </a:cubicBezTo>
                  <a:cubicBezTo>
                    <a:pt x="16031" y="3163"/>
                    <a:pt x="15880" y="2995"/>
                    <a:pt x="15740" y="2888"/>
                  </a:cubicBezTo>
                  <a:cubicBezTo>
                    <a:pt x="15705" y="2855"/>
                    <a:pt x="15695" y="2822"/>
                    <a:pt x="15719" y="2790"/>
                  </a:cubicBezTo>
                  <a:cubicBezTo>
                    <a:pt x="15742" y="2758"/>
                    <a:pt x="15788" y="2732"/>
                    <a:pt x="15846" y="2716"/>
                  </a:cubicBezTo>
                  <a:cubicBezTo>
                    <a:pt x="15963" y="2689"/>
                    <a:pt x="16020" y="2677"/>
                    <a:pt x="16043" y="2672"/>
                  </a:cubicBezTo>
                  <a:cubicBezTo>
                    <a:pt x="16078" y="2667"/>
                    <a:pt x="16113" y="2661"/>
                    <a:pt x="16160" y="2655"/>
                  </a:cubicBezTo>
                  <a:cubicBezTo>
                    <a:pt x="16299" y="2639"/>
                    <a:pt x="16427" y="2623"/>
                    <a:pt x="16579" y="2601"/>
                  </a:cubicBezTo>
                  <a:cubicBezTo>
                    <a:pt x="16789" y="2569"/>
                    <a:pt x="16964" y="2520"/>
                    <a:pt x="17103" y="2467"/>
                  </a:cubicBezTo>
                  <a:cubicBezTo>
                    <a:pt x="17383" y="2359"/>
                    <a:pt x="17585" y="2203"/>
                    <a:pt x="17701" y="2009"/>
                  </a:cubicBezTo>
                  <a:cubicBezTo>
                    <a:pt x="17736" y="1960"/>
                    <a:pt x="17664" y="1901"/>
                    <a:pt x="17559" y="1874"/>
                  </a:cubicBezTo>
                  <a:cubicBezTo>
                    <a:pt x="17524" y="1863"/>
                    <a:pt x="17477" y="1859"/>
                    <a:pt x="17442" y="1859"/>
                  </a:cubicBezTo>
                  <a:cubicBezTo>
                    <a:pt x="17372" y="1859"/>
                    <a:pt x="17313" y="1875"/>
                    <a:pt x="17278" y="1908"/>
                  </a:cubicBezTo>
                  <a:cubicBezTo>
                    <a:pt x="17127" y="2053"/>
                    <a:pt x="16943" y="2166"/>
                    <a:pt x="16710" y="2231"/>
                  </a:cubicBezTo>
                  <a:cubicBezTo>
                    <a:pt x="16605" y="2263"/>
                    <a:pt x="16474" y="2284"/>
                    <a:pt x="16334" y="2300"/>
                  </a:cubicBezTo>
                  <a:cubicBezTo>
                    <a:pt x="16229" y="2311"/>
                    <a:pt x="16112" y="2321"/>
                    <a:pt x="15996" y="2327"/>
                  </a:cubicBezTo>
                  <a:cubicBezTo>
                    <a:pt x="15961" y="2332"/>
                    <a:pt x="15915" y="2333"/>
                    <a:pt x="15868" y="2339"/>
                  </a:cubicBezTo>
                  <a:cubicBezTo>
                    <a:pt x="15821" y="2344"/>
                    <a:pt x="15659" y="2359"/>
                    <a:pt x="15449" y="2381"/>
                  </a:cubicBezTo>
                  <a:cubicBezTo>
                    <a:pt x="15239" y="2402"/>
                    <a:pt x="15018" y="2381"/>
                    <a:pt x="14855" y="2317"/>
                  </a:cubicBezTo>
                  <a:cubicBezTo>
                    <a:pt x="14656" y="2241"/>
                    <a:pt x="14468" y="2166"/>
                    <a:pt x="14363" y="2128"/>
                  </a:cubicBezTo>
                  <a:cubicBezTo>
                    <a:pt x="14246" y="2085"/>
                    <a:pt x="14212" y="2009"/>
                    <a:pt x="14293" y="1945"/>
                  </a:cubicBezTo>
                  <a:cubicBezTo>
                    <a:pt x="14422" y="1848"/>
                    <a:pt x="14517" y="1741"/>
                    <a:pt x="14563" y="1638"/>
                  </a:cubicBezTo>
                  <a:cubicBezTo>
                    <a:pt x="14610" y="1530"/>
                    <a:pt x="14611" y="1428"/>
                    <a:pt x="14611" y="1342"/>
                  </a:cubicBezTo>
                  <a:cubicBezTo>
                    <a:pt x="14611" y="1315"/>
                    <a:pt x="14611" y="1293"/>
                    <a:pt x="14611" y="1266"/>
                  </a:cubicBezTo>
                  <a:cubicBezTo>
                    <a:pt x="14611" y="1207"/>
                    <a:pt x="14599" y="1147"/>
                    <a:pt x="14611" y="1093"/>
                  </a:cubicBezTo>
                  <a:cubicBezTo>
                    <a:pt x="14622" y="1012"/>
                    <a:pt x="14655" y="949"/>
                    <a:pt x="14702" y="884"/>
                  </a:cubicBezTo>
                  <a:cubicBezTo>
                    <a:pt x="14807" y="755"/>
                    <a:pt x="15028" y="630"/>
                    <a:pt x="15354" y="517"/>
                  </a:cubicBezTo>
                  <a:cubicBezTo>
                    <a:pt x="15401" y="501"/>
                    <a:pt x="15427" y="480"/>
                    <a:pt x="15427" y="458"/>
                  </a:cubicBezTo>
                  <a:cubicBezTo>
                    <a:pt x="15427" y="431"/>
                    <a:pt x="15415" y="404"/>
                    <a:pt x="15369" y="382"/>
                  </a:cubicBezTo>
                  <a:cubicBezTo>
                    <a:pt x="15310" y="355"/>
                    <a:pt x="15229" y="333"/>
                    <a:pt x="15135" y="333"/>
                  </a:cubicBezTo>
                  <a:cubicBezTo>
                    <a:pt x="15100" y="333"/>
                    <a:pt x="15053" y="340"/>
                    <a:pt x="15030" y="345"/>
                  </a:cubicBezTo>
                  <a:cubicBezTo>
                    <a:pt x="14575" y="453"/>
                    <a:pt x="14258" y="586"/>
                    <a:pt x="14071" y="743"/>
                  </a:cubicBezTo>
                  <a:cubicBezTo>
                    <a:pt x="13966" y="829"/>
                    <a:pt x="13899" y="926"/>
                    <a:pt x="13852" y="1039"/>
                  </a:cubicBezTo>
                  <a:cubicBezTo>
                    <a:pt x="13829" y="1120"/>
                    <a:pt x="13817" y="1201"/>
                    <a:pt x="13805" y="1271"/>
                  </a:cubicBezTo>
                  <a:lnTo>
                    <a:pt x="13794" y="1325"/>
                  </a:lnTo>
                  <a:cubicBezTo>
                    <a:pt x="13783" y="1422"/>
                    <a:pt x="13756" y="1491"/>
                    <a:pt x="13721" y="1551"/>
                  </a:cubicBezTo>
                  <a:cubicBezTo>
                    <a:pt x="13686" y="1610"/>
                    <a:pt x="13642" y="1658"/>
                    <a:pt x="13572" y="1712"/>
                  </a:cubicBezTo>
                  <a:cubicBezTo>
                    <a:pt x="13514" y="1755"/>
                    <a:pt x="13418" y="1788"/>
                    <a:pt x="13313" y="1788"/>
                  </a:cubicBezTo>
                  <a:cubicBezTo>
                    <a:pt x="13266" y="1788"/>
                    <a:pt x="13221" y="1783"/>
                    <a:pt x="13186" y="1778"/>
                  </a:cubicBezTo>
                  <a:cubicBezTo>
                    <a:pt x="12871" y="1713"/>
                    <a:pt x="12543" y="1654"/>
                    <a:pt x="12205" y="1611"/>
                  </a:cubicBezTo>
                  <a:cubicBezTo>
                    <a:pt x="12100" y="1601"/>
                    <a:pt x="12019" y="1562"/>
                    <a:pt x="11972" y="1519"/>
                  </a:cubicBezTo>
                  <a:cubicBezTo>
                    <a:pt x="11925" y="1476"/>
                    <a:pt x="11925" y="1427"/>
                    <a:pt x="11972" y="1384"/>
                  </a:cubicBezTo>
                  <a:cubicBezTo>
                    <a:pt x="11984" y="1373"/>
                    <a:pt x="11997" y="1362"/>
                    <a:pt x="11997" y="1357"/>
                  </a:cubicBezTo>
                  <a:cubicBezTo>
                    <a:pt x="12091" y="1265"/>
                    <a:pt x="12138" y="1174"/>
                    <a:pt x="12161" y="1088"/>
                  </a:cubicBezTo>
                  <a:cubicBezTo>
                    <a:pt x="12196" y="926"/>
                    <a:pt x="12102" y="754"/>
                    <a:pt x="11892" y="571"/>
                  </a:cubicBezTo>
                  <a:cubicBezTo>
                    <a:pt x="11857" y="538"/>
                    <a:pt x="11763" y="512"/>
                    <a:pt x="11669" y="512"/>
                  </a:cubicBezTo>
                  <a:cubicBezTo>
                    <a:pt x="11646" y="512"/>
                    <a:pt x="11623" y="512"/>
                    <a:pt x="11600" y="517"/>
                  </a:cubicBezTo>
                  <a:cubicBezTo>
                    <a:pt x="11542" y="522"/>
                    <a:pt x="11496" y="539"/>
                    <a:pt x="11473" y="566"/>
                  </a:cubicBezTo>
                  <a:cubicBezTo>
                    <a:pt x="11449" y="587"/>
                    <a:pt x="11450" y="608"/>
                    <a:pt x="11462" y="630"/>
                  </a:cubicBezTo>
                  <a:cubicBezTo>
                    <a:pt x="11567" y="781"/>
                    <a:pt x="11600" y="927"/>
                    <a:pt x="11542" y="1046"/>
                  </a:cubicBezTo>
                  <a:cubicBezTo>
                    <a:pt x="11519" y="1105"/>
                    <a:pt x="11459" y="1158"/>
                    <a:pt x="11378" y="1217"/>
                  </a:cubicBezTo>
                  <a:cubicBezTo>
                    <a:pt x="11320" y="1260"/>
                    <a:pt x="11252" y="1304"/>
                    <a:pt x="11170" y="1352"/>
                  </a:cubicBezTo>
                  <a:lnTo>
                    <a:pt x="11097" y="1396"/>
                  </a:lnTo>
                  <a:cubicBezTo>
                    <a:pt x="10981" y="1466"/>
                    <a:pt x="10807" y="1509"/>
                    <a:pt x="10609" y="1509"/>
                  </a:cubicBezTo>
                  <a:cubicBezTo>
                    <a:pt x="10329" y="1509"/>
                    <a:pt x="10039" y="1519"/>
                    <a:pt x="9771" y="1536"/>
                  </a:cubicBezTo>
                  <a:cubicBezTo>
                    <a:pt x="9747" y="1536"/>
                    <a:pt x="9710" y="1541"/>
                    <a:pt x="9687" y="1541"/>
                  </a:cubicBezTo>
                  <a:cubicBezTo>
                    <a:pt x="9442" y="1541"/>
                    <a:pt x="9233" y="1477"/>
                    <a:pt x="9151" y="1369"/>
                  </a:cubicBezTo>
                  <a:cubicBezTo>
                    <a:pt x="9151" y="1363"/>
                    <a:pt x="9140" y="1357"/>
                    <a:pt x="9140" y="1352"/>
                  </a:cubicBezTo>
                  <a:cubicBezTo>
                    <a:pt x="9093" y="1298"/>
                    <a:pt x="9068" y="1239"/>
                    <a:pt x="9056" y="1185"/>
                  </a:cubicBezTo>
                  <a:cubicBezTo>
                    <a:pt x="9045" y="1131"/>
                    <a:pt x="9058" y="1066"/>
                    <a:pt x="9093" y="980"/>
                  </a:cubicBezTo>
                  <a:cubicBezTo>
                    <a:pt x="9093" y="964"/>
                    <a:pt x="9104" y="948"/>
                    <a:pt x="9104" y="926"/>
                  </a:cubicBezTo>
                  <a:cubicBezTo>
                    <a:pt x="9127" y="861"/>
                    <a:pt x="9150" y="797"/>
                    <a:pt x="9162" y="727"/>
                  </a:cubicBezTo>
                  <a:cubicBezTo>
                    <a:pt x="9174" y="630"/>
                    <a:pt x="9151" y="534"/>
                    <a:pt x="9093" y="453"/>
                  </a:cubicBezTo>
                  <a:cubicBezTo>
                    <a:pt x="8988" y="297"/>
                    <a:pt x="8779" y="157"/>
                    <a:pt x="8429" y="22"/>
                  </a:cubicBezTo>
                  <a:cubicBezTo>
                    <a:pt x="8394" y="6"/>
                    <a:pt x="8335" y="0"/>
                    <a:pt x="8276" y="0"/>
                  </a:cubicBezTo>
                  <a:close/>
                </a:path>
              </a:pathLst>
            </a:custGeom>
            <a:solidFill>
              <a:srgbClr val="01199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56" name="Bacteria"/>
            <p:cNvSpPr/>
            <p:nvPr/>
          </p:nvSpPr>
          <p:spPr>
            <a:xfrm>
              <a:off x="2836190" y="3730873"/>
              <a:ext cx="307739" cy="667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8276" y="0"/>
                  </a:moveTo>
                  <a:cubicBezTo>
                    <a:pt x="8218" y="0"/>
                    <a:pt x="8160" y="11"/>
                    <a:pt x="8101" y="27"/>
                  </a:cubicBezTo>
                  <a:cubicBezTo>
                    <a:pt x="8055" y="43"/>
                    <a:pt x="8018" y="69"/>
                    <a:pt x="8007" y="91"/>
                  </a:cubicBezTo>
                  <a:cubicBezTo>
                    <a:pt x="8007" y="112"/>
                    <a:pt x="8019" y="134"/>
                    <a:pt x="8054" y="150"/>
                  </a:cubicBezTo>
                  <a:cubicBezTo>
                    <a:pt x="8287" y="274"/>
                    <a:pt x="8427" y="398"/>
                    <a:pt x="8462" y="522"/>
                  </a:cubicBezTo>
                  <a:cubicBezTo>
                    <a:pt x="8485" y="581"/>
                    <a:pt x="8486" y="646"/>
                    <a:pt x="8451" y="711"/>
                  </a:cubicBezTo>
                  <a:cubicBezTo>
                    <a:pt x="8440" y="754"/>
                    <a:pt x="8405" y="802"/>
                    <a:pt x="8382" y="845"/>
                  </a:cubicBezTo>
                  <a:cubicBezTo>
                    <a:pt x="8370" y="867"/>
                    <a:pt x="8357" y="894"/>
                    <a:pt x="8346" y="921"/>
                  </a:cubicBezTo>
                  <a:cubicBezTo>
                    <a:pt x="8311" y="996"/>
                    <a:pt x="8265" y="1083"/>
                    <a:pt x="8265" y="1180"/>
                  </a:cubicBezTo>
                  <a:cubicBezTo>
                    <a:pt x="8265" y="1272"/>
                    <a:pt x="8301" y="1373"/>
                    <a:pt x="8371" y="1470"/>
                  </a:cubicBezTo>
                  <a:cubicBezTo>
                    <a:pt x="8383" y="1486"/>
                    <a:pt x="8392" y="1503"/>
                    <a:pt x="8404" y="1514"/>
                  </a:cubicBezTo>
                  <a:cubicBezTo>
                    <a:pt x="8474" y="1605"/>
                    <a:pt x="8380" y="1708"/>
                    <a:pt x="8182" y="1751"/>
                  </a:cubicBezTo>
                  <a:cubicBezTo>
                    <a:pt x="8077" y="1773"/>
                    <a:pt x="7973" y="1800"/>
                    <a:pt x="7868" y="1827"/>
                  </a:cubicBezTo>
                  <a:cubicBezTo>
                    <a:pt x="7810" y="1843"/>
                    <a:pt x="7741" y="1847"/>
                    <a:pt x="7682" y="1847"/>
                  </a:cubicBezTo>
                  <a:cubicBezTo>
                    <a:pt x="7507" y="1847"/>
                    <a:pt x="7354" y="1800"/>
                    <a:pt x="7296" y="1719"/>
                  </a:cubicBezTo>
                  <a:cubicBezTo>
                    <a:pt x="7226" y="1627"/>
                    <a:pt x="7121" y="1547"/>
                    <a:pt x="7004" y="1477"/>
                  </a:cubicBezTo>
                  <a:cubicBezTo>
                    <a:pt x="6771" y="1347"/>
                    <a:pt x="6467" y="1260"/>
                    <a:pt x="6024" y="1195"/>
                  </a:cubicBezTo>
                  <a:cubicBezTo>
                    <a:pt x="6001" y="1195"/>
                    <a:pt x="5989" y="1190"/>
                    <a:pt x="5966" y="1190"/>
                  </a:cubicBezTo>
                  <a:cubicBezTo>
                    <a:pt x="5872" y="1190"/>
                    <a:pt x="5779" y="1217"/>
                    <a:pt x="5732" y="1254"/>
                  </a:cubicBezTo>
                  <a:cubicBezTo>
                    <a:pt x="5697" y="1281"/>
                    <a:pt x="5687" y="1309"/>
                    <a:pt x="5710" y="1330"/>
                  </a:cubicBezTo>
                  <a:cubicBezTo>
                    <a:pt x="5722" y="1352"/>
                    <a:pt x="5759" y="1368"/>
                    <a:pt x="5805" y="1379"/>
                  </a:cubicBezTo>
                  <a:cubicBezTo>
                    <a:pt x="6120" y="1454"/>
                    <a:pt x="6350" y="1541"/>
                    <a:pt x="6490" y="1648"/>
                  </a:cubicBezTo>
                  <a:cubicBezTo>
                    <a:pt x="6560" y="1702"/>
                    <a:pt x="6609" y="1757"/>
                    <a:pt x="6644" y="1827"/>
                  </a:cubicBezTo>
                  <a:cubicBezTo>
                    <a:pt x="6678" y="1891"/>
                    <a:pt x="6713" y="1960"/>
                    <a:pt x="6713" y="2036"/>
                  </a:cubicBezTo>
                  <a:lnTo>
                    <a:pt x="6713" y="2052"/>
                  </a:lnTo>
                  <a:cubicBezTo>
                    <a:pt x="6713" y="2101"/>
                    <a:pt x="6725" y="2134"/>
                    <a:pt x="6702" y="2177"/>
                  </a:cubicBezTo>
                  <a:cubicBezTo>
                    <a:pt x="6678" y="2209"/>
                    <a:pt x="6633" y="2246"/>
                    <a:pt x="6574" y="2273"/>
                  </a:cubicBezTo>
                  <a:cubicBezTo>
                    <a:pt x="6341" y="2381"/>
                    <a:pt x="6131" y="2494"/>
                    <a:pt x="5933" y="2618"/>
                  </a:cubicBezTo>
                  <a:cubicBezTo>
                    <a:pt x="5874" y="2656"/>
                    <a:pt x="5782" y="2677"/>
                    <a:pt x="5689" y="2677"/>
                  </a:cubicBezTo>
                  <a:cubicBezTo>
                    <a:pt x="5642" y="2677"/>
                    <a:pt x="5582" y="2673"/>
                    <a:pt x="5536" y="2662"/>
                  </a:cubicBezTo>
                  <a:cubicBezTo>
                    <a:pt x="5466" y="2646"/>
                    <a:pt x="5441" y="2635"/>
                    <a:pt x="5441" y="2635"/>
                  </a:cubicBezTo>
                  <a:cubicBezTo>
                    <a:pt x="5359" y="2597"/>
                    <a:pt x="5269" y="2548"/>
                    <a:pt x="5164" y="2478"/>
                  </a:cubicBezTo>
                  <a:lnTo>
                    <a:pt x="5105" y="2440"/>
                  </a:lnTo>
                  <a:cubicBezTo>
                    <a:pt x="5024" y="2386"/>
                    <a:pt x="4930" y="2327"/>
                    <a:pt x="4825" y="2273"/>
                  </a:cubicBezTo>
                  <a:cubicBezTo>
                    <a:pt x="4685" y="2198"/>
                    <a:pt x="4522" y="2139"/>
                    <a:pt x="4358" y="2096"/>
                  </a:cubicBezTo>
                  <a:cubicBezTo>
                    <a:pt x="4195" y="2053"/>
                    <a:pt x="4006" y="2025"/>
                    <a:pt x="3808" y="2009"/>
                  </a:cubicBezTo>
                  <a:cubicBezTo>
                    <a:pt x="3680" y="1998"/>
                    <a:pt x="3540" y="1993"/>
                    <a:pt x="3400" y="1993"/>
                  </a:cubicBezTo>
                  <a:cubicBezTo>
                    <a:pt x="3342" y="1993"/>
                    <a:pt x="3298" y="1993"/>
                    <a:pt x="3239" y="1993"/>
                  </a:cubicBezTo>
                  <a:cubicBezTo>
                    <a:pt x="3134" y="1993"/>
                    <a:pt x="3029" y="2042"/>
                    <a:pt x="3017" y="2096"/>
                  </a:cubicBezTo>
                  <a:cubicBezTo>
                    <a:pt x="3005" y="2123"/>
                    <a:pt x="3015" y="2149"/>
                    <a:pt x="3050" y="2170"/>
                  </a:cubicBezTo>
                  <a:cubicBezTo>
                    <a:pt x="3073" y="2186"/>
                    <a:pt x="3120" y="2199"/>
                    <a:pt x="3167" y="2204"/>
                  </a:cubicBezTo>
                  <a:cubicBezTo>
                    <a:pt x="3516" y="2225"/>
                    <a:pt x="3809" y="2274"/>
                    <a:pt x="4019" y="2344"/>
                  </a:cubicBezTo>
                  <a:cubicBezTo>
                    <a:pt x="4124" y="2381"/>
                    <a:pt x="4218" y="2424"/>
                    <a:pt x="4300" y="2483"/>
                  </a:cubicBezTo>
                  <a:cubicBezTo>
                    <a:pt x="4358" y="2527"/>
                    <a:pt x="4416" y="2575"/>
                    <a:pt x="4486" y="2623"/>
                  </a:cubicBezTo>
                  <a:lnTo>
                    <a:pt x="4544" y="2667"/>
                  </a:lnTo>
                  <a:cubicBezTo>
                    <a:pt x="4626" y="2737"/>
                    <a:pt x="4732" y="2812"/>
                    <a:pt x="4872" y="2882"/>
                  </a:cubicBezTo>
                  <a:cubicBezTo>
                    <a:pt x="4896" y="2893"/>
                    <a:pt x="4951" y="2926"/>
                    <a:pt x="5033" y="2963"/>
                  </a:cubicBezTo>
                  <a:cubicBezTo>
                    <a:pt x="5196" y="3039"/>
                    <a:pt x="5243" y="3152"/>
                    <a:pt x="5149" y="3255"/>
                  </a:cubicBezTo>
                  <a:cubicBezTo>
                    <a:pt x="5021" y="3389"/>
                    <a:pt x="4895" y="3528"/>
                    <a:pt x="4825" y="3620"/>
                  </a:cubicBezTo>
                  <a:cubicBezTo>
                    <a:pt x="4790" y="3658"/>
                    <a:pt x="4721" y="3686"/>
                    <a:pt x="4639" y="3686"/>
                  </a:cubicBezTo>
                  <a:cubicBezTo>
                    <a:pt x="4581" y="3686"/>
                    <a:pt x="4533" y="3680"/>
                    <a:pt x="4486" y="3664"/>
                  </a:cubicBezTo>
                  <a:cubicBezTo>
                    <a:pt x="4416" y="3637"/>
                    <a:pt x="4381" y="3620"/>
                    <a:pt x="4369" y="3615"/>
                  </a:cubicBezTo>
                  <a:lnTo>
                    <a:pt x="4347" y="3598"/>
                  </a:lnTo>
                  <a:cubicBezTo>
                    <a:pt x="4266" y="3550"/>
                    <a:pt x="4158" y="3497"/>
                    <a:pt x="4041" y="3448"/>
                  </a:cubicBezTo>
                  <a:cubicBezTo>
                    <a:pt x="3913" y="3394"/>
                    <a:pt x="3762" y="3351"/>
                    <a:pt x="3622" y="3324"/>
                  </a:cubicBezTo>
                  <a:cubicBezTo>
                    <a:pt x="3482" y="3297"/>
                    <a:pt x="3331" y="3287"/>
                    <a:pt x="3156" y="3287"/>
                  </a:cubicBezTo>
                  <a:cubicBezTo>
                    <a:pt x="3027" y="3287"/>
                    <a:pt x="2899" y="3292"/>
                    <a:pt x="2747" y="3308"/>
                  </a:cubicBezTo>
                  <a:cubicBezTo>
                    <a:pt x="2654" y="3319"/>
                    <a:pt x="2598" y="3362"/>
                    <a:pt x="2598" y="3416"/>
                  </a:cubicBezTo>
                  <a:cubicBezTo>
                    <a:pt x="2610" y="3465"/>
                    <a:pt x="2665" y="3502"/>
                    <a:pt x="2758" y="3502"/>
                  </a:cubicBezTo>
                  <a:cubicBezTo>
                    <a:pt x="3027" y="3502"/>
                    <a:pt x="3251" y="3529"/>
                    <a:pt x="3414" y="3578"/>
                  </a:cubicBezTo>
                  <a:cubicBezTo>
                    <a:pt x="3508" y="3605"/>
                    <a:pt x="3589" y="3637"/>
                    <a:pt x="3659" y="3686"/>
                  </a:cubicBezTo>
                  <a:cubicBezTo>
                    <a:pt x="3717" y="3723"/>
                    <a:pt x="3774" y="3765"/>
                    <a:pt x="3844" y="3808"/>
                  </a:cubicBezTo>
                  <a:lnTo>
                    <a:pt x="3892" y="3840"/>
                  </a:lnTo>
                  <a:cubicBezTo>
                    <a:pt x="3927" y="3867"/>
                    <a:pt x="4054" y="3948"/>
                    <a:pt x="4194" y="4029"/>
                  </a:cubicBezTo>
                  <a:cubicBezTo>
                    <a:pt x="4299" y="4088"/>
                    <a:pt x="4324" y="4169"/>
                    <a:pt x="4289" y="4245"/>
                  </a:cubicBezTo>
                  <a:cubicBezTo>
                    <a:pt x="4266" y="4282"/>
                    <a:pt x="4253" y="4309"/>
                    <a:pt x="4242" y="4325"/>
                  </a:cubicBezTo>
                  <a:cubicBezTo>
                    <a:pt x="4195" y="4385"/>
                    <a:pt x="4079" y="4428"/>
                    <a:pt x="3939" y="4428"/>
                  </a:cubicBezTo>
                  <a:cubicBezTo>
                    <a:pt x="3834" y="4428"/>
                    <a:pt x="3682" y="4428"/>
                    <a:pt x="3600" y="4433"/>
                  </a:cubicBezTo>
                  <a:cubicBezTo>
                    <a:pt x="3390" y="4449"/>
                    <a:pt x="3202" y="4477"/>
                    <a:pt x="3050" y="4499"/>
                  </a:cubicBezTo>
                  <a:lnTo>
                    <a:pt x="3028" y="4504"/>
                  </a:lnTo>
                  <a:cubicBezTo>
                    <a:pt x="2888" y="4525"/>
                    <a:pt x="2748" y="4547"/>
                    <a:pt x="2620" y="4558"/>
                  </a:cubicBezTo>
                  <a:cubicBezTo>
                    <a:pt x="2527" y="4569"/>
                    <a:pt x="2432" y="4568"/>
                    <a:pt x="2350" y="4568"/>
                  </a:cubicBezTo>
                  <a:cubicBezTo>
                    <a:pt x="2304" y="4568"/>
                    <a:pt x="2258" y="4568"/>
                    <a:pt x="2212" y="4563"/>
                  </a:cubicBezTo>
                  <a:cubicBezTo>
                    <a:pt x="1967" y="4552"/>
                    <a:pt x="1677" y="4499"/>
                    <a:pt x="1373" y="4413"/>
                  </a:cubicBezTo>
                  <a:cubicBezTo>
                    <a:pt x="1338" y="4402"/>
                    <a:pt x="1314" y="4401"/>
                    <a:pt x="1279" y="4401"/>
                  </a:cubicBezTo>
                  <a:cubicBezTo>
                    <a:pt x="1220" y="4401"/>
                    <a:pt x="1161" y="4418"/>
                    <a:pt x="1115" y="4440"/>
                  </a:cubicBezTo>
                  <a:cubicBezTo>
                    <a:pt x="1045" y="4483"/>
                    <a:pt x="1059" y="4542"/>
                    <a:pt x="1140" y="4575"/>
                  </a:cubicBezTo>
                  <a:cubicBezTo>
                    <a:pt x="1362" y="4666"/>
                    <a:pt x="1675" y="4778"/>
                    <a:pt x="2095" y="4832"/>
                  </a:cubicBezTo>
                  <a:cubicBezTo>
                    <a:pt x="2247" y="4854"/>
                    <a:pt x="2420" y="4864"/>
                    <a:pt x="2583" y="4864"/>
                  </a:cubicBezTo>
                  <a:cubicBezTo>
                    <a:pt x="2618" y="4864"/>
                    <a:pt x="2654" y="4864"/>
                    <a:pt x="2689" y="4864"/>
                  </a:cubicBezTo>
                  <a:cubicBezTo>
                    <a:pt x="2864" y="4859"/>
                    <a:pt x="3051" y="4843"/>
                    <a:pt x="3203" y="4832"/>
                  </a:cubicBezTo>
                  <a:lnTo>
                    <a:pt x="3239" y="4827"/>
                  </a:lnTo>
                  <a:cubicBezTo>
                    <a:pt x="3391" y="4816"/>
                    <a:pt x="3541" y="4805"/>
                    <a:pt x="3680" y="4805"/>
                  </a:cubicBezTo>
                  <a:cubicBezTo>
                    <a:pt x="3739" y="4805"/>
                    <a:pt x="3798" y="4822"/>
                    <a:pt x="3844" y="4844"/>
                  </a:cubicBezTo>
                  <a:cubicBezTo>
                    <a:pt x="3879" y="4866"/>
                    <a:pt x="3893" y="4892"/>
                    <a:pt x="3881" y="4925"/>
                  </a:cubicBezTo>
                  <a:cubicBezTo>
                    <a:pt x="3823" y="5033"/>
                    <a:pt x="3729" y="5225"/>
                    <a:pt x="3659" y="5398"/>
                  </a:cubicBezTo>
                  <a:cubicBezTo>
                    <a:pt x="3624" y="5479"/>
                    <a:pt x="3436" y="5523"/>
                    <a:pt x="3272" y="5490"/>
                  </a:cubicBezTo>
                  <a:cubicBezTo>
                    <a:pt x="3202" y="5474"/>
                    <a:pt x="3157" y="5469"/>
                    <a:pt x="3134" y="5464"/>
                  </a:cubicBezTo>
                  <a:cubicBezTo>
                    <a:pt x="2947" y="5426"/>
                    <a:pt x="2737" y="5403"/>
                    <a:pt x="2551" y="5398"/>
                  </a:cubicBezTo>
                  <a:cubicBezTo>
                    <a:pt x="2516" y="5398"/>
                    <a:pt x="2469" y="5398"/>
                    <a:pt x="2434" y="5398"/>
                  </a:cubicBezTo>
                  <a:cubicBezTo>
                    <a:pt x="2131" y="5398"/>
                    <a:pt x="1827" y="5431"/>
                    <a:pt x="1454" y="5501"/>
                  </a:cubicBezTo>
                  <a:cubicBezTo>
                    <a:pt x="1349" y="5522"/>
                    <a:pt x="1302" y="5577"/>
                    <a:pt x="1337" y="5625"/>
                  </a:cubicBezTo>
                  <a:cubicBezTo>
                    <a:pt x="1360" y="5663"/>
                    <a:pt x="1441" y="5689"/>
                    <a:pt x="1523" y="5689"/>
                  </a:cubicBezTo>
                  <a:cubicBezTo>
                    <a:pt x="1535" y="5689"/>
                    <a:pt x="1547" y="5689"/>
                    <a:pt x="1570" y="5689"/>
                  </a:cubicBezTo>
                  <a:cubicBezTo>
                    <a:pt x="1769" y="5668"/>
                    <a:pt x="1957" y="5657"/>
                    <a:pt x="2132" y="5657"/>
                  </a:cubicBezTo>
                  <a:cubicBezTo>
                    <a:pt x="2260" y="5657"/>
                    <a:pt x="2374" y="5662"/>
                    <a:pt x="2467" y="5672"/>
                  </a:cubicBezTo>
                  <a:cubicBezTo>
                    <a:pt x="2595" y="5688"/>
                    <a:pt x="2726" y="5711"/>
                    <a:pt x="2842" y="5743"/>
                  </a:cubicBezTo>
                  <a:cubicBezTo>
                    <a:pt x="2959" y="5775"/>
                    <a:pt x="3075" y="5812"/>
                    <a:pt x="3192" y="5861"/>
                  </a:cubicBezTo>
                  <a:lnTo>
                    <a:pt x="3250" y="5878"/>
                  </a:lnTo>
                  <a:cubicBezTo>
                    <a:pt x="3379" y="5926"/>
                    <a:pt x="3448" y="6001"/>
                    <a:pt x="3436" y="6076"/>
                  </a:cubicBezTo>
                  <a:cubicBezTo>
                    <a:pt x="3390" y="6265"/>
                    <a:pt x="3354" y="6454"/>
                    <a:pt x="3331" y="6642"/>
                  </a:cubicBezTo>
                  <a:cubicBezTo>
                    <a:pt x="3319" y="6707"/>
                    <a:pt x="3215" y="6756"/>
                    <a:pt x="3086" y="6762"/>
                  </a:cubicBezTo>
                  <a:cubicBezTo>
                    <a:pt x="3051" y="6762"/>
                    <a:pt x="3016" y="6762"/>
                    <a:pt x="2981" y="6762"/>
                  </a:cubicBezTo>
                  <a:cubicBezTo>
                    <a:pt x="2887" y="6762"/>
                    <a:pt x="2808" y="6756"/>
                    <a:pt x="2715" y="6745"/>
                  </a:cubicBezTo>
                  <a:cubicBezTo>
                    <a:pt x="2575" y="6729"/>
                    <a:pt x="2432" y="6703"/>
                    <a:pt x="2292" y="6676"/>
                  </a:cubicBezTo>
                  <a:lnTo>
                    <a:pt x="2248" y="6664"/>
                  </a:lnTo>
                  <a:cubicBezTo>
                    <a:pt x="2108" y="6637"/>
                    <a:pt x="1942" y="6605"/>
                    <a:pt x="1767" y="6583"/>
                  </a:cubicBezTo>
                  <a:cubicBezTo>
                    <a:pt x="1592" y="6562"/>
                    <a:pt x="1420" y="6551"/>
                    <a:pt x="1257" y="6551"/>
                  </a:cubicBezTo>
                  <a:cubicBezTo>
                    <a:pt x="1233" y="6551"/>
                    <a:pt x="1196" y="6551"/>
                    <a:pt x="1173" y="6551"/>
                  </a:cubicBezTo>
                  <a:cubicBezTo>
                    <a:pt x="835" y="6557"/>
                    <a:pt x="509" y="6606"/>
                    <a:pt x="112" y="6703"/>
                  </a:cubicBezTo>
                  <a:cubicBezTo>
                    <a:pt x="19" y="6724"/>
                    <a:pt x="-29" y="6782"/>
                    <a:pt x="18" y="6831"/>
                  </a:cubicBezTo>
                  <a:cubicBezTo>
                    <a:pt x="53" y="6863"/>
                    <a:pt x="123" y="6885"/>
                    <a:pt x="193" y="6885"/>
                  </a:cubicBezTo>
                  <a:cubicBezTo>
                    <a:pt x="216" y="6885"/>
                    <a:pt x="228" y="6885"/>
                    <a:pt x="251" y="6880"/>
                  </a:cubicBezTo>
                  <a:cubicBezTo>
                    <a:pt x="519" y="6836"/>
                    <a:pt x="766" y="6816"/>
                    <a:pt x="987" y="6816"/>
                  </a:cubicBezTo>
                  <a:cubicBezTo>
                    <a:pt x="1045" y="6816"/>
                    <a:pt x="1093" y="6815"/>
                    <a:pt x="1151" y="6821"/>
                  </a:cubicBezTo>
                  <a:cubicBezTo>
                    <a:pt x="1279" y="6826"/>
                    <a:pt x="1408" y="6842"/>
                    <a:pt x="1548" y="6874"/>
                  </a:cubicBezTo>
                  <a:cubicBezTo>
                    <a:pt x="1665" y="6901"/>
                    <a:pt x="1792" y="6934"/>
                    <a:pt x="1920" y="6972"/>
                  </a:cubicBezTo>
                  <a:lnTo>
                    <a:pt x="1942" y="6977"/>
                  </a:lnTo>
                  <a:cubicBezTo>
                    <a:pt x="2094" y="7020"/>
                    <a:pt x="2247" y="7063"/>
                    <a:pt x="2445" y="7095"/>
                  </a:cubicBezTo>
                  <a:cubicBezTo>
                    <a:pt x="2632" y="7127"/>
                    <a:pt x="2830" y="7149"/>
                    <a:pt x="3028" y="7154"/>
                  </a:cubicBezTo>
                  <a:cubicBezTo>
                    <a:pt x="3168" y="7159"/>
                    <a:pt x="3298" y="7219"/>
                    <a:pt x="3298" y="7289"/>
                  </a:cubicBezTo>
                  <a:cubicBezTo>
                    <a:pt x="3298" y="7337"/>
                    <a:pt x="3309" y="7434"/>
                    <a:pt x="3309" y="7531"/>
                  </a:cubicBezTo>
                  <a:cubicBezTo>
                    <a:pt x="3309" y="7607"/>
                    <a:pt x="3158" y="7656"/>
                    <a:pt x="3006" y="7629"/>
                  </a:cubicBezTo>
                  <a:lnTo>
                    <a:pt x="2992" y="7629"/>
                  </a:lnTo>
                  <a:cubicBezTo>
                    <a:pt x="2863" y="7607"/>
                    <a:pt x="2724" y="7586"/>
                    <a:pt x="2573" y="7570"/>
                  </a:cubicBezTo>
                  <a:cubicBezTo>
                    <a:pt x="2479" y="7559"/>
                    <a:pt x="2385" y="7558"/>
                    <a:pt x="2292" y="7558"/>
                  </a:cubicBezTo>
                  <a:cubicBezTo>
                    <a:pt x="2210" y="7558"/>
                    <a:pt x="2140" y="7564"/>
                    <a:pt x="2059" y="7570"/>
                  </a:cubicBezTo>
                  <a:cubicBezTo>
                    <a:pt x="1685" y="7602"/>
                    <a:pt x="1382" y="7698"/>
                    <a:pt x="1184" y="7774"/>
                  </a:cubicBezTo>
                  <a:cubicBezTo>
                    <a:pt x="1114" y="7801"/>
                    <a:pt x="1091" y="7855"/>
                    <a:pt x="1126" y="7898"/>
                  </a:cubicBezTo>
                  <a:cubicBezTo>
                    <a:pt x="1161" y="7930"/>
                    <a:pt x="1220" y="7947"/>
                    <a:pt x="1279" y="7947"/>
                  </a:cubicBezTo>
                  <a:cubicBezTo>
                    <a:pt x="1302" y="7947"/>
                    <a:pt x="1336" y="7941"/>
                    <a:pt x="1359" y="7935"/>
                  </a:cubicBezTo>
                  <a:cubicBezTo>
                    <a:pt x="1627" y="7871"/>
                    <a:pt x="1875" y="7834"/>
                    <a:pt x="2073" y="7834"/>
                  </a:cubicBezTo>
                  <a:lnTo>
                    <a:pt x="2084" y="7834"/>
                  </a:lnTo>
                  <a:cubicBezTo>
                    <a:pt x="2189" y="7834"/>
                    <a:pt x="2304" y="7845"/>
                    <a:pt x="2408" y="7866"/>
                  </a:cubicBezTo>
                  <a:cubicBezTo>
                    <a:pt x="2502" y="7882"/>
                    <a:pt x="2595" y="7908"/>
                    <a:pt x="2700" y="7935"/>
                  </a:cubicBezTo>
                  <a:lnTo>
                    <a:pt x="2758" y="7952"/>
                  </a:lnTo>
                  <a:cubicBezTo>
                    <a:pt x="2828" y="7968"/>
                    <a:pt x="2994" y="8006"/>
                    <a:pt x="3134" y="8028"/>
                  </a:cubicBezTo>
                  <a:cubicBezTo>
                    <a:pt x="3274" y="8055"/>
                    <a:pt x="3377" y="8119"/>
                    <a:pt x="3389" y="8189"/>
                  </a:cubicBezTo>
                  <a:cubicBezTo>
                    <a:pt x="3401" y="8233"/>
                    <a:pt x="3402" y="8276"/>
                    <a:pt x="3425" y="8319"/>
                  </a:cubicBezTo>
                  <a:cubicBezTo>
                    <a:pt x="3460" y="8416"/>
                    <a:pt x="3343" y="8508"/>
                    <a:pt x="3145" y="8535"/>
                  </a:cubicBezTo>
                  <a:cubicBezTo>
                    <a:pt x="2993" y="8556"/>
                    <a:pt x="2876" y="8582"/>
                    <a:pt x="2806" y="8599"/>
                  </a:cubicBezTo>
                  <a:cubicBezTo>
                    <a:pt x="2619" y="8642"/>
                    <a:pt x="2468" y="8690"/>
                    <a:pt x="2328" y="8738"/>
                  </a:cubicBezTo>
                  <a:lnTo>
                    <a:pt x="2306" y="8743"/>
                  </a:lnTo>
                  <a:cubicBezTo>
                    <a:pt x="2178" y="8786"/>
                    <a:pt x="2059" y="8826"/>
                    <a:pt x="1942" y="8858"/>
                  </a:cubicBezTo>
                  <a:cubicBezTo>
                    <a:pt x="1814" y="8890"/>
                    <a:pt x="1688" y="8911"/>
                    <a:pt x="1559" y="8922"/>
                  </a:cubicBezTo>
                  <a:cubicBezTo>
                    <a:pt x="1466" y="8933"/>
                    <a:pt x="1373" y="8932"/>
                    <a:pt x="1268" y="8932"/>
                  </a:cubicBezTo>
                  <a:cubicBezTo>
                    <a:pt x="1081" y="8932"/>
                    <a:pt x="881" y="8922"/>
                    <a:pt x="659" y="8895"/>
                  </a:cubicBezTo>
                  <a:cubicBezTo>
                    <a:pt x="647" y="8895"/>
                    <a:pt x="627" y="8895"/>
                    <a:pt x="615" y="8895"/>
                  </a:cubicBezTo>
                  <a:cubicBezTo>
                    <a:pt x="534" y="8895"/>
                    <a:pt x="461" y="8921"/>
                    <a:pt x="426" y="8959"/>
                  </a:cubicBezTo>
                  <a:cubicBezTo>
                    <a:pt x="391" y="9007"/>
                    <a:pt x="452" y="9062"/>
                    <a:pt x="557" y="9083"/>
                  </a:cubicBezTo>
                  <a:cubicBezTo>
                    <a:pt x="802" y="9132"/>
                    <a:pt x="1162" y="9191"/>
                    <a:pt x="1570" y="9191"/>
                  </a:cubicBezTo>
                  <a:cubicBezTo>
                    <a:pt x="1594" y="9191"/>
                    <a:pt x="1605" y="9191"/>
                    <a:pt x="1629" y="9191"/>
                  </a:cubicBezTo>
                  <a:cubicBezTo>
                    <a:pt x="1815" y="9191"/>
                    <a:pt x="2025" y="9170"/>
                    <a:pt x="2212" y="9137"/>
                  </a:cubicBezTo>
                  <a:cubicBezTo>
                    <a:pt x="2375" y="9110"/>
                    <a:pt x="2538" y="9072"/>
                    <a:pt x="2678" y="9035"/>
                  </a:cubicBezTo>
                  <a:lnTo>
                    <a:pt x="2784" y="9008"/>
                  </a:lnTo>
                  <a:cubicBezTo>
                    <a:pt x="2901" y="8981"/>
                    <a:pt x="3003" y="8955"/>
                    <a:pt x="3108" y="8944"/>
                  </a:cubicBezTo>
                  <a:cubicBezTo>
                    <a:pt x="3178" y="8938"/>
                    <a:pt x="3260" y="8932"/>
                    <a:pt x="3342" y="8932"/>
                  </a:cubicBezTo>
                  <a:lnTo>
                    <a:pt x="3356" y="8932"/>
                  </a:lnTo>
                  <a:cubicBezTo>
                    <a:pt x="3496" y="8932"/>
                    <a:pt x="3624" y="8982"/>
                    <a:pt x="3659" y="9046"/>
                  </a:cubicBezTo>
                  <a:cubicBezTo>
                    <a:pt x="3717" y="9181"/>
                    <a:pt x="3774" y="9327"/>
                    <a:pt x="3844" y="9477"/>
                  </a:cubicBezTo>
                  <a:cubicBezTo>
                    <a:pt x="3856" y="9510"/>
                    <a:pt x="3858" y="9546"/>
                    <a:pt x="3823" y="9578"/>
                  </a:cubicBezTo>
                  <a:cubicBezTo>
                    <a:pt x="3764" y="9627"/>
                    <a:pt x="3659" y="9654"/>
                    <a:pt x="3531" y="9654"/>
                  </a:cubicBezTo>
                  <a:cubicBezTo>
                    <a:pt x="3531" y="9654"/>
                    <a:pt x="3495" y="9654"/>
                    <a:pt x="3484" y="9654"/>
                  </a:cubicBezTo>
                  <a:lnTo>
                    <a:pt x="3447" y="9654"/>
                  </a:lnTo>
                  <a:cubicBezTo>
                    <a:pt x="3237" y="9654"/>
                    <a:pt x="3039" y="9671"/>
                    <a:pt x="2864" y="9703"/>
                  </a:cubicBezTo>
                  <a:cubicBezTo>
                    <a:pt x="2549" y="9757"/>
                    <a:pt x="2257" y="9844"/>
                    <a:pt x="1942" y="9989"/>
                  </a:cubicBezTo>
                  <a:cubicBezTo>
                    <a:pt x="1860" y="10022"/>
                    <a:pt x="1861" y="10086"/>
                    <a:pt x="1931" y="10124"/>
                  </a:cubicBezTo>
                  <a:cubicBezTo>
                    <a:pt x="1966" y="10146"/>
                    <a:pt x="2026" y="10156"/>
                    <a:pt x="2084" y="10156"/>
                  </a:cubicBezTo>
                  <a:cubicBezTo>
                    <a:pt x="2119" y="10156"/>
                    <a:pt x="2166" y="10150"/>
                    <a:pt x="2201" y="10139"/>
                  </a:cubicBezTo>
                  <a:cubicBezTo>
                    <a:pt x="2492" y="10042"/>
                    <a:pt x="2761" y="9984"/>
                    <a:pt x="3017" y="9962"/>
                  </a:cubicBezTo>
                  <a:cubicBezTo>
                    <a:pt x="3087" y="9957"/>
                    <a:pt x="3155" y="9951"/>
                    <a:pt x="3225" y="9951"/>
                  </a:cubicBezTo>
                  <a:cubicBezTo>
                    <a:pt x="3283" y="9951"/>
                    <a:pt x="3355" y="9950"/>
                    <a:pt x="3425" y="9956"/>
                  </a:cubicBezTo>
                  <a:cubicBezTo>
                    <a:pt x="3554" y="9966"/>
                    <a:pt x="3682" y="9983"/>
                    <a:pt x="3834" y="9999"/>
                  </a:cubicBezTo>
                  <a:lnTo>
                    <a:pt x="3881" y="10004"/>
                  </a:lnTo>
                  <a:cubicBezTo>
                    <a:pt x="4068" y="10026"/>
                    <a:pt x="4205" y="10090"/>
                    <a:pt x="4264" y="10171"/>
                  </a:cubicBezTo>
                  <a:cubicBezTo>
                    <a:pt x="4322" y="10247"/>
                    <a:pt x="4417" y="10388"/>
                    <a:pt x="4522" y="10528"/>
                  </a:cubicBezTo>
                  <a:cubicBezTo>
                    <a:pt x="4546" y="10560"/>
                    <a:pt x="4557" y="10598"/>
                    <a:pt x="4533" y="10636"/>
                  </a:cubicBezTo>
                  <a:cubicBezTo>
                    <a:pt x="4498" y="10706"/>
                    <a:pt x="4382" y="10754"/>
                    <a:pt x="4231" y="10771"/>
                  </a:cubicBezTo>
                  <a:cubicBezTo>
                    <a:pt x="4068" y="10787"/>
                    <a:pt x="3926" y="10792"/>
                    <a:pt x="3786" y="10797"/>
                  </a:cubicBezTo>
                  <a:lnTo>
                    <a:pt x="3739" y="10797"/>
                  </a:lnTo>
                  <a:cubicBezTo>
                    <a:pt x="3587" y="10803"/>
                    <a:pt x="3414" y="10808"/>
                    <a:pt x="3239" y="10824"/>
                  </a:cubicBezTo>
                  <a:cubicBezTo>
                    <a:pt x="3041" y="10841"/>
                    <a:pt x="2841" y="10877"/>
                    <a:pt x="2678" y="10920"/>
                  </a:cubicBezTo>
                  <a:cubicBezTo>
                    <a:pt x="2387" y="10996"/>
                    <a:pt x="2140" y="11109"/>
                    <a:pt x="1884" y="11276"/>
                  </a:cubicBezTo>
                  <a:cubicBezTo>
                    <a:pt x="1825" y="11319"/>
                    <a:pt x="1838" y="11378"/>
                    <a:pt x="1931" y="11410"/>
                  </a:cubicBezTo>
                  <a:cubicBezTo>
                    <a:pt x="1966" y="11421"/>
                    <a:pt x="2012" y="11432"/>
                    <a:pt x="2059" y="11432"/>
                  </a:cubicBezTo>
                  <a:cubicBezTo>
                    <a:pt x="2105" y="11432"/>
                    <a:pt x="2166" y="11421"/>
                    <a:pt x="2201" y="11405"/>
                  </a:cubicBezTo>
                  <a:cubicBezTo>
                    <a:pt x="2457" y="11287"/>
                    <a:pt x="2700" y="11206"/>
                    <a:pt x="2933" y="11168"/>
                  </a:cubicBezTo>
                  <a:cubicBezTo>
                    <a:pt x="3062" y="11146"/>
                    <a:pt x="3191" y="11136"/>
                    <a:pt x="3331" y="11131"/>
                  </a:cubicBezTo>
                  <a:cubicBezTo>
                    <a:pt x="3354" y="11131"/>
                    <a:pt x="3377" y="11131"/>
                    <a:pt x="3400" y="11131"/>
                  </a:cubicBezTo>
                  <a:cubicBezTo>
                    <a:pt x="3516" y="11131"/>
                    <a:pt x="3636" y="11136"/>
                    <a:pt x="3764" y="11141"/>
                  </a:cubicBezTo>
                  <a:lnTo>
                    <a:pt x="3786" y="11141"/>
                  </a:lnTo>
                  <a:cubicBezTo>
                    <a:pt x="3891" y="11146"/>
                    <a:pt x="4008" y="11153"/>
                    <a:pt x="4136" y="11153"/>
                  </a:cubicBezTo>
                  <a:cubicBezTo>
                    <a:pt x="4206" y="11153"/>
                    <a:pt x="4277" y="11153"/>
                    <a:pt x="4347" y="11148"/>
                  </a:cubicBezTo>
                  <a:cubicBezTo>
                    <a:pt x="4429" y="11142"/>
                    <a:pt x="4566" y="11130"/>
                    <a:pt x="4741" y="11114"/>
                  </a:cubicBezTo>
                  <a:cubicBezTo>
                    <a:pt x="4764" y="11114"/>
                    <a:pt x="4791" y="11109"/>
                    <a:pt x="4814" y="11109"/>
                  </a:cubicBezTo>
                  <a:cubicBezTo>
                    <a:pt x="4954" y="11109"/>
                    <a:pt x="5069" y="11147"/>
                    <a:pt x="5127" y="11207"/>
                  </a:cubicBezTo>
                  <a:cubicBezTo>
                    <a:pt x="5186" y="11271"/>
                    <a:pt x="5243" y="11331"/>
                    <a:pt x="5313" y="11395"/>
                  </a:cubicBezTo>
                  <a:cubicBezTo>
                    <a:pt x="5348" y="11433"/>
                    <a:pt x="5359" y="11480"/>
                    <a:pt x="5324" y="11518"/>
                  </a:cubicBezTo>
                  <a:cubicBezTo>
                    <a:pt x="5278" y="11572"/>
                    <a:pt x="5186" y="11610"/>
                    <a:pt x="5069" y="11621"/>
                  </a:cubicBezTo>
                  <a:cubicBezTo>
                    <a:pt x="5046" y="11621"/>
                    <a:pt x="5022" y="11626"/>
                    <a:pt x="5011" y="11626"/>
                  </a:cubicBezTo>
                  <a:cubicBezTo>
                    <a:pt x="4812" y="11647"/>
                    <a:pt x="4624" y="11680"/>
                    <a:pt x="4449" y="11723"/>
                  </a:cubicBezTo>
                  <a:cubicBezTo>
                    <a:pt x="4100" y="11815"/>
                    <a:pt x="3846" y="11945"/>
                    <a:pt x="3648" y="12064"/>
                  </a:cubicBezTo>
                  <a:cubicBezTo>
                    <a:pt x="3613" y="12085"/>
                    <a:pt x="3600" y="12106"/>
                    <a:pt x="3600" y="12128"/>
                  </a:cubicBezTo>
                  <a:cubicBezTo>
                    <a:pt x="3612" y="12149"/>
                    <a:pt x="3635" y="12170"/>
                    <a:pt x="3670" y="12187"/>
                  </a:cubicBezTo>
                  <a:cubicBezTo>
                    <a:pt x="3705" y="12197"/>
                    <a:pt x="3739" y="12203"/>
                    <a:pt x="3786" y="12203"/>
                  </a:cubicBezTo>
                  <a:cubicBezTo>
                    <a:pt x="3833" y="12203"/>
                    <a:pt x="3878" y="12192"/>
                    <a:pt x="3925" y="12181"/>
                  </a:cubicBezTo>
                  <a:cubicBezTo>
                    <a:pt x="4216" y="12063"/>
                    <a:pt x="4449" y="11994"/>
                    <a:pt x="4683" y="11956"/>
                  </a:cubicBezTo>
                  <a:cubicBezTo>
                    <a:pt x="4811" y="11934"/>
                    <a:pt x="4940" y="11923"/>
                    <a:pt x="5080" y="11917"/>
                  </a:cubicBezTo>
                  <a:cubicBezTo>
                    <a:pt x="5092" y="11917"/>
                    <a:pt x="5116" y="11917"/>
                    <a:pt x="5127" y="11917"/>
                  </a:cubicBezTo>
                  <a:cubicBezTo>
                    <a:pt x="5256" y="11917"/>
                    <a:pt x="5385" y="11923"/>
                    <a:pt x="5525" y="11934"/>
                  </a:cubicBezTo>
                  <a:cubicBezTo>
                    <a:pt x="5560" y="11934"/>
                    <a:pt x="5606" y="11939"/>
                    <a:pt x="5641" y="11939"/>
                  </a:cubicBezTo>
                  <a:cubicBezTo>
                    <a:pt x="5758" y="11944"/>
                    <a:pt x="5850" y="11976"/>
                    <a:pt x="5896" y="12025"/>
                  </a:cubicBezTo>
                  <a:cubicBezTo>
                    <a:pt x="5955" y="12090"/>
                    <a:pt x="6014" y="12154"/>
                    <a:pt x="6060" y="12219"/>
                  </a:cubicBezTo>
                  <a:cubicBezTo>
                    <a:pt x="6107" y="12278"/>
                    <a:pt x="6060" y="12349"/>
                    <a:pt x="5944" y="12387"/>
                  </a:cubicBezTo>
                  <a:cubicBezTo>
                    <a:pt x="5897" y="12403"/>
                    <a:pt x="5837" y="12413"/>
                    <a:pt x="5791" y="12424"/>
                  </a:cubicBezTo>
                  <a:cubicBezTo>
                    <a:pt x="5686" y="12445"/>
                    <a:pt x="5569" y="12462"/>
                    <a:pt x="5441" y="12468"/>
                  </a:cubicBezTo>
                  <a:cubicBezTo>
                    <a:pt x="5394" y="12468"/>
                    <a:pt x="5361" y="12468"/>
                    <a:pt x="5302" y="12468"/>
                  </a:cubicBezTo>
                  <a:cubicBezTo>
                    <a:pt x="5209" y="12468"/>
                    <a:pt x="5117" y="12466"/>
                    <a:pt x="4989" y="12461"/>
                  </a:cubicBezTo>
                  <a:cubicBezTo>
                    <a:pt x="4896" y="12461"/>
                    <a:pt x="4788" y="12456"/>
                    <a:pt x="4683" y="12456"/>
                  </a:cubicBezTo>
                  <a:cubicBezTo>
                    <a:pt x="4589" y="12456"/>
                    <a:pt x="4509" y="12456"/>
                    <a:pt x="4439" y="12461"/>
                  </a:cubicBezTo>
                  <a:cubicBezTo>
                    <a:pt x="4240" y="12472"/>
                    <a:pt x="4041" y="12494"/>
                    <a:pt x="3866" y="12532"/>
                  </a:cubicBezTo>
                  <a:cubicBezTo>
                    <a:pt x="3505" y="12602"/>
                    <a:pt x="3215" y="12704"/>
                    <a:pt x="2959" y="12796"/>
                  </a:cubicBezTo>
                  <a:cubicBezTo>
                    <a:pt x="2912" y="12812"/>
                    <a:pt x="2890" y="12833"/>
                    <a:pt x="2890" y="12860"/>
                  </a:cubicBezTo>
                  <a:cubicBezTo>
                    <a:pt x="2890" y="12882"/>
                    <a:pt x="2913" y="12903"/>
                    <a:pt x="2948" y="12914"/>
                  </a:cubicBezTo>
                  <a:cubicBezTo>
                    <a:pt x="2983" y="12925"/>
                    <a:pt x="3029" y="12936"/>
                    <a:pt x="3075" y="12936"/>
                  </a:cubicBezTo>
                  <a:cubicBezTo>
                    <a:pt x="3110" y="12936"/>
                    <a:pt x="3157" y="12930"/>
                    <a:pt x="3192" y="12919"/>
                  </a:cubicBezTo>
                  <a:cubicBezTo>
                    <a:pt x="3449" y="12854"/>
                    <a:pt x="3739" y="12784"/>
                    <a:pt x="4030" y="12757"/>
                  </a:cubicBezTo>
                  <a:cubicBezTo>
                    <a:pt x="4124" y="12747"/>
                    <a:pt x="4218" y="12747"/>
                    <a:pt x="4311" y="12747"/>
                  </a:cubicBezTo>
                  <a:cubicBezTo>
                    <a:pt x="4358" y="12747"/>
                    <a:pt x="4392" y="12747"/>
                    <a:pt x="4439" y="12752"/>
                  </a:cubicBezTo>
                  <a:cubicBezTo>
                    <a:pt x="4567" y="12758"/>
                    <a:pt x="4709" y="12774"/>
                    <a:pt x="4872" y="12796"/>
                  </a:cubicBezTo>
                  <a:lnTo>
                    <a:pt x="4963" y="12806"/>
                  </a:lnTo>
                  <a:cubicBezTo>
                    <a:pt x="5103" y="12822"/>
                    <a:pt x="5256" y="12844"/>
                    <a:pt x="5419" y="12855"/>
                  </a:cubicBezTo>
                  <a:cubicBezTo>
                    <a:pt x="5536" y="12866"/>
                    <a:pt x="5663" y="12872"/>
                    <a:pt x="5780" y="12872"/>
                  </a:cubicBezTo>
                  <a:cubicBezTo>
                    <a:pt x="5873" y="12872"/>
                    <a:pt x="5968" y="12865"/>
                    <a:pt x="6049" y="12860"/>
                  </a:cubicBezTo>
                  <a:cubicBezTo>
                    <a:pt x="6119" y="12855"/>
                    <a:pt x="6176" y="12850"/>
                    <a:pt x="6246" y="12845"/>
                  </a:cubicBezTo>
                  <a:cubicBezTo>
                    <a:pt x="6258" y="12845"/>
                    <a:pt x="6281" y="12838"/>
                    <a:pt x="6305" y="12838"/>
                  </a:cubicBezTo>
                  <a:cubicBezTo>
                    <a:pt x="6410" y="12838"/>
                    <a:pt x="6504" y="12877"/>
                    <a:pt x="6527" y="12926"/>
                  </a:cubicBezTo>
                  <a:cubicBezTo>
                    <a:pt x="6609" y="13103"/>
                    <a:pt x="6654" y="13275"/>
                    <a:pt x="6665" y="13448"/>
                  </a:cubicBezTo>
                  <a:cubicBezTo>
                    <a:pt x="6665" y="13475"/>
                    <a:pt x="6642" y="13507"/>
                    <a:pt x="6607" y="13528"/>
                  </a:cubicBezTo>
                  <a:cubicBezTo>
                    <a:pt x="6560" y="13550"/>
                    <a:pt x="6505" y="13560"/>
                    <a:pt x="6447" y="13565"/>
                  </a:cubicBezTo>
                  <a:cubicBezTo>
                    <a:pt x="6412" y="13565"/>
                    <a:pt x="6375" y="13565"/>
                    <a:pt x="6352" y="13565"/>
                  </a:cubicBezTo>
                  <a:cubicBezTo>
                    <a:pt x="6340" y="13565"/>
                    <a:pt x="6315" y="13565"/>
                    <a:pt x="6315" y="13565"/>
                  </a:cubicBezTo>
                  <a:cubicBezTo>
                    <a:pt x="6187" y="13555"/>
                    <a:pt x="6059" y="13528"/>
                    <a:pt x="5907" y="13507"/>
                  </a:cubicBezTo>
                  <a:lnTo>
                    <a:pt x="5896" y="13507"/>
                  </a:lnTo>
                  <a:cubicBezTo>
                    <a:pt x="5733" y="13480"/>
                    <a:pt x="5548" y="13454"/>
                    <a:pt x="5350" y="13437"/>
                  </a:cubicBezTo>
                  <a:cubicBezTo>
                    <a:pt x="5233" y="13427"/>
                    <a:pt x="5105" y="13421"/>
                    <a:pt x="4989" y="13421"/>
                  </a:cubicBezTo>
                  <a:cubicBezTo>
                    <a:pt x="4907" y="13421"/>
                    <a:pt x="4823" y="13420"/>
                    <a:pt x="4741" y="13426"/>
                  </a:cubicBezTo>
                  <a:cubicBezTo>
                    <a:pt x="4379" y="13447"/>
                    <a:pt x="4078" y="13490"/>
                    <a:pt x="3775" y="13539"/>
                  </a:cubicBezTo>
                  <a:lnTo>
                    <a:pt x="3706" y="13550"/>
                  </a:lnTo>
                  <a:cubicBezTo>
                    <a:pt x="3636" y="13561"/>
                    <a:pt x="3576" y="13587"/>
                    <a:pt x="3553" y="13619"/>
                  </a:cubicBezTo>
                  <a:cubicBezTo>
                    <a:pt x="3530" y="13646"/>
                    <a:pt x="3543" y="13680"/>
                    <a:pt x="3589" y="13707"/>
                  </a:cubicBezTo>
                  <a:cubicBezTo>
                    <a:pt x="3636" y="13739"/>
                    <a:pt x="3715" y="13754"/>
                    <a:pt x="3808" y="13754"/>
                  </a:cubicBezTo>
                  <a:cubicBezTo>
                    <a:pt x="3831" y="13754"/>
                    <a:pt x="3843" y="13754"/>
                    <a:pt x="3866" y="13754"/>
                  </a:cubicBezTo>
                  <a:cubicBezTo>
                    <a:pt x="4088" y="13732"/>
                    <a:pt x="4358" y="13717"/>
                    <a:pt x="4603" y="13717"/>
                  </a:cubicBezTo>
                  <a:cubicBezTo>
                    <a:pt x="4661" y="13717"/>
                    <a:pt x="4708" y="13717"/>
                    <a:pt x="4767" y="13722"/>
                  </a:cubicBezTo>
                  <a:cubicBezTo>
                    <a:pt x="4895" y="13727"/>
                    <a:pt x="5022" y="13744"/>
                    <a:pt x="5138" y="13766"/>
                  </a:cubicBezTo>
                  <a:cubicBezTo>
                    <a:pt x="5255" y="13787"/>
                    <a:pt x="5374" y="13819"/>
                    <a:pt x="5514" y="13862"/>
                  </a:cubicBezTo>
                  <a:lnTo>
                    <a:pt x="5572" y="13879"/>
                  </a:lnTo>
                  <a:cubicBezTo>
                    <a:pt x="5700" y="13916"/>
                    <a:pt x="5840" y="13959"/>
                    <a:pt x="5991" y="13996"/>
                  </a:cubicBezTo>
                  <a:cubicBezTo>
                    <a:pt x="6096" y="14023"/>
                    <a:pt x="6294" y="14051"/>
                    <a:pt x="6399" y="14067"/>
                  </a:cubicBezTo>
                  <a:cubicBezTo>
                    <a:pt x="6516" y="14083"/>
                    <a:pt x="6598" y="14143"/>
                    <a:pt x="6574" y="14197"/>
                  </a:cubicBezTo>
                  <a:cubicBezTo>
                    <a:pt x="6551" y="14256"/>
                    <a:pt x="6528" y="14309"/>
                    <a:pt x="6505" y="14369"/>
                  </a:cubicBezTo>
                  <a:cubicBezTo>
                    <a:pt x="6482" y="14422"/>
                    <a:pt x="6399" y="14467"/>
                    <a:pt x="6283" y="14488"/>
                  </a:cubicBezTo>
                  <a:lnTo>
                    <a:pt x="6199" y="14503"/>
                  </a:lnTo>
                  <a:cubicBezTo>
                    <a:pt x="6047" y="14530"/>
                    <a:pt x="5934" y="14551"/>
                    <a:pt x="5805" y="14562"/>
                  </a:cubicBezTo>
                  <a:cubicBezTo>
                    <a:pt x="5724" y="14568"/>
                    <a:pt x="5628" y="14574"/>
                    <a:pt x="5546" y="14574"/>
                  </a:cubicBezTo>
                  <a:cubicBezTo>
                    <a:pt x="5511" y="14574"/>
                    <a:pt x="5465" y="14574"/>
                    <a:pt x="5430" y="14574"/>
                  </a:cubicBezTo>
                  <a:cubicBezTo>
                    <a:pt x="5138" y="14563"/>
                    <a:pt x="4834" y="14515"/>
                    <a:pt x="4566" y="14466"/>
                  </a:cubicBezTo>
                  <a:cubicBezTo>
                    <a:pt x="4531" y="14461"/>
                    <a:pt x="4499" y="14454"/>
                    <a:pt x="4464" y="14454"/>
                  </a:cubicBezTo>
                  <a:cubicBezTo>
                    <a:pt x="4394" y="14454"/>
                    <a:pt x="4321" y="14466"/>
                    <a:pt x="4275" y="14493"/>
                  </a:cubicBezTo>
                  <a:cubicBezTo>
                    <a:pt x="4228" y="14515"/>
                    <a:pt x="4219" y="14542"/>
                    <a:pt x="4231" y="14574"/>
                  </a:cubicBezTo>
                  <a:cubicBezTo>
                    <a:pt x="4242" y="14606"/>
                    <a:pt x="4288" y="14633"/>
                    <a:pt x="4358" y="14655"/>
                  </a:cubicBezTo>
                  <a:cubicBezTo>
                    <a:pt x="4662" y="14730"/>
                    <a:pt x="4976" y="14805"/>
                    <a:pt x="5350" y="14848"/>
                  </a:cubicBezTo>
                  <a:cubicBezTo>
                    <a:pt x="5431" y="14859"/>
                    <a:pt x="5618" y="14875"/>
                    <a:pt x="5816" y="14885"/>
                  </a:cubicBezTo>
                  <a:cubicBezTo>
                    <a:pt x="5979" y="14896"/>
                    <a:pt x="6082" y="14972"/>
                    <a:pt x="6024" y="15047"/>
                  </a:cubicBezTo>
                  <a:cubicBezTo>
                    <a:pt x="5919" y="15176"/>
                    <a:pt x="5814" y="15307"/>
                    <a:pt x="5732" y="15377"/>
                  </a:cubicBezTo>
                  <a:cubicBezTo>
                    <a:pt x="5686" y="15420"/>
                    <a:pt x="5607" y="15446"/>
                    <a:pt x="5514" y="15451"/>
                  </a:cubicBezTo>
                  <a:cubicBezTo>
                    <a:pt x="5467" y="15451"/>
                    <a:pt x="5429" y="15446"/>
                    <a:pt x="5382" y="15441"/>
                  </a:cubicBezTo>
                  <a:cubicBezTo>
                    <a:pt x="5231" y="15403"/>
                    <a:pt x="5092" y="15376"/>
                    <a:pt x="5022" y="15360"/>
                  </a:cubicBezTo>
                  <a:cubicBezTo>
                    <a:pt x="4835" y="15328"/>
                    <a:pt x="4637" y="15307"/>
                    <a:pt x="4439" y="15296"/>
                  </a:cubicBezTo>
                  <a:cubicBezTo>
                    <a:pt x="4380" y="15296"/>
                    <a:pt x="4312" y="15290"/>
                    <a:pt x="4242" y="15290"/>
                  </a:cubicBezTo>
                  <a:cubicBezTo>
                    <a:pt x="4137" y="15290"/>
                    <a:pt x="4043" y="15291"/>
                    <a:pt x="3950" y="15296"/>
                  </a:cubicBezTo>
                  <a:lnTo>
                    <a:pt x="3939" y="15296"/>
                  </a:lnTo>
                  <a:cubicBezTo>
                    <a:pt x="3858" y="15296"/>
                    <a:pt x="3773" y="15301"/>
                    <a:pt x="3691" y="15301"/>
                  </a:cubicBezTo>
                  <a:cubicBezTo>
                    <a:pt x="3633" y="15301"/>
                    <a:pt x="3589" y="15302"/>
                    <a:pt x="3542" y="15296"/>
                  </a:cubicBezTo>
                  <a:cubicBezTo>
                    <a:pt x="3414" y="15291"/>
                    <a:pt x="3295" y="15274"/>
                    <a:pt x="3167" y="15253"/>
                  </a:cubicBezTo>
                  <a:cubicBezTo>
                    <a:pt x="2887" y="15199"/>
                    <a:pt x="2610" y="15096"/>
                    <a:pt x="2423" y="15020"/>
                  </a:cubicBezTo>
                  <a:cubicBezTo>
                    <a:pt x="2388" y="15004"/>
                    <a:pt x="2328" y="15000"/>
                    <a:pt x="2281" y="15000"/>
                  </a:cubicBezTo>
                  <a:cubicBezTo>
                    <a:pt x="2246" y="15000"/>
                    <a:pt x="2213" y="15004"/>
                    <a:pt x="2190" y="15015"/>
                  </a:cubicBezTo>
                  <a:cubicBezTo>
                    <a:pt x="2155" y="15026"/>
                    <a:pt x="2132" y="15042"/>
                    <a:pt x="2132" y="15064"/>
                  </a:cubicBezTo>
                  <a:cubicBezTo>
                    <a:pt x="2132" y="15085"/>
                    <a:pt x="2143" y="15113"/>
                    <a:pt x="2190" y="15135"/>
                  </a:cubicBezTo>
                  <a:cubicBezTo>
                    <a:pt x="2411" y="15248"/>
                    <a:pt x="2665" y="15366"/>
                    <a:pt x="2992" y="15463"/>
                  </a:cubicBezTo>
                  <a:cubicBezTo>
                    <a:pt x="3155" y="15511"/>
                    <a:pt x="3330" y="15549"/>
                    <a:pt x="3516" y="15571"/>
                  </a:cubicBezTo>
                  <a:cubicBezTo>
                    <a:pt x="3691" y="15592"/>
                    <a:pt x="3844" y="15603"/>
                    <a:pt x="4019" y="15620"/>
                  </a:cubicBezTo>
                  <a:cubicBezTo>
                    <a:pt x="4171" y="15630"/>
                    <a:pt x="4311" y="15640"/>
                    <a:pt x="4428" y="15657"/>
                  </a:cubicBezTo>
                  <a:cubicBezTo>
                    <a:pt x="4544" y="15673"/>
                    <a:pt x="4651" y="15695"/>
                    <a:pt x="4756" y="15727"/>
                  </a:cubicBezTo>
                  <a:cubicBezTo>
                    <a:pt x="4791" y="15738"/>
                    <a:pt x="4826" y="15748"/>
                    <a:pt x="4872" y="15764"/>
                  </a:cubicBezTo>
                  <a:cubicBezTo>
                    <a:pt x="5059" y="15834"/>
                    <a:pt x="5117" y="15959"/>
                    <a:pt x="4989" y="16056"/>
                  </a:cubicBezTo>
                  <a:cubicBezTo>
                    <a:pt x="4931" y="16104"/>
                    <a:pt x="4858" y="16152"/>
                    <a:pt x="4799" y="16200"/>
                  </a:cubicBezTo>
                  <a:cubicBezTo>
                    <a:pt x="4659" y="16308"/>
                    <a:pt x="4533" y="16422"/>
                    <a:pt x="4417" y="16535"/>
                  </a:cubicBezTo>
                  <a:cubicBezTo>
                    <a:pt x="4347" y="16606"/>
                    <a:pt x="4205" y="16648"/>
                    <a:pt x="4041" y="16653"/>
                  </a:cubicBezTo>
                  <a:cubicBezTo>
                    <a:pt x="3983" y="16653"/>
                    <a:pt x="3928" y="16653"/>
                    <a:pt x="3881" y="16653"/>
                  </a:cubicBezTo>
                  <a:cubicBezTo>
                    <a:pt x="3834" y="16653"/>
                    <a:pt x="3809" y="16653"/>
                    <a:pt x="3797" y="16653"/>
                  </a:cubicBezTo>
                  <a:cubicBezTo>
                    <a:pt x="3669" y="16643"/>
                    <a:pt x="3552" y="16626"/>
                    <a:pt x="3447" y="16605"/>
                  </a:cubicBezTo>
                  <a:cubicBezTo>
                    <a:pt x="3342" y="16583"/>
                    <a:pt x="3227" y="16546"/>
                    <a:pt x="3075" y="16492"/>
                  </a:cubicBezTo>
                  <a:cubicBezTo>
                    <a:pt x="3040" y="16481"/>
                    <a:pt x="3005" y="16471"/>
                    <a:pt x="2970" y="16455"/>
                  </a:cubicBezTo>
                  <a:cubicBezTo>
                    <a:pt x="2865" y="16417"/>
                    <a:pt x="2747" y="16372"/>
                    <a:pt x="2631" y="16340"/>
                  </a:cubicBezTo>
                  <a:cubicBezTo>
                    <a:pt x="2456" y="16286"/>
                    <a:pt x="2259" y="16249"/>
                    <a:pt x="2084" y="16232"/>
                  </a:cubicBezTo>
                  <a:cubicBezTo>
                    <a:pt x="1968" y="16222"/>
                    <a:pt x="1852" y="16217"/>
                    <a:pt x="1723" y="16217"/>
                  </a:cubicBezTo>
                  <a:cubicBezTo>
                    <a:pt x="1653" y="16217"/>
                    <a:pt x="1571" y="16217"/>
                    <a:pt x="1501" y="16222"/>
                  </a:cubicBezTo>
                  <a:cubicBezTo>
                    <a:pt x="1326" y="16233"/>
                    <a:pt x="1150" y="16254"/>
                    <a:pt x="940" y="16286"/>
                  </a:cubicBezTo>
                  <a:cubicBezTo>
                    <a:pt x="835" y="16302"/>
                    <a:pt x="767" y="16362"/>
                    <a:pt x="790" y="16416"/>
                  </a:cubicBezTo>
                  <a:cubicBezTo>
                    <a:pt x="802" y="16464"/>
                    <a:pt x="883" y="16497"/>
                    <a:pt x="976" y="16497"/>
                  </a:cubicBezTo>
                  <a:cubicBezTo>
                    <a:pt x="988" y="16497"/>
                    <a:pt x="997" y="16497"/>
                    <a:pt x="1009" y="16497"/>
                  </a:cubicBezTo>
                  <a:cubicBezTo>
                    <a:pt x="1149" y="16486"/>
                    <a:pt x="1289" y="16475"/>
                    <a:pt x="1417" y="16475"/>
                  </a:cubicBezTo>
                  <a:cubicBezTo>
                    <a:pt x="1592" y="16475"/>
                    <a:pt x="1758" y="16487"/>
                    <a:pt x="1909" y="16514"/>
                  </a:cubicBezTo>
                  <a:cubicBezTo>
                    <a:pt x="2026" y="16535"/>
                    <a:pt x="2142" y="16566"/>
                    <a:pt x="2259" y="16610"/>
                  </a:cubicBezTo>
                  <a:cubicBezTo>
                    <a:pt x="2341" y="16642"/>
                    <a:pt x="2433" y="16680"/>
                    <a:pt x="2514" y="16717"/>
                  </a:cubicBezTo>
                  <a:lnTo>
                    <a:pt x="2598" y="16756"/>
                  </a:lnTo>
                  <a:cubicBezTo>
                    <a:pt x="2715" y="16805"/>
                    <a:pt x="2863" y="16869"/>
                    <a:pt x="3050" y="16918"/>
                  </a:cubicBezTo>
                  <a:cubicBezTo>
                    <a:pt x="3225" y="16966"/>
                    <a:pt x="3438" y="16997"/>
                    <a:pt x="3648" y="17014"/>
                  </a:cubicBezTo>
                  <a:cubicBezTo>
                    <a:pt x="3683" y="17014"/>
                    <a:pt x="3704" y="17020"/>
                    <a:pt x="3739" y="17020"/>
                  </a:cubicBezTo>
                  <a:cubicBezTo>
                    <a:pt x="3820" y="17026"/>
                    <a:pt x="3893" y="17047"/>
                    <a:pt x="3939" y="17074"/>
                  </a:cubicBezTo>
                  <a:cubicBezTo>
                    <a:pt x="3986" y="17107"/>
                    <a:pt x="4009" y="17144"/>
                    <a:pt x="3998" y="17182"/>
                  </a:cubicBezTo>
                  <a:cubicBezTo>
                    <a:pt x="3951" y="17317"/>
                    <a:pt x="3928" y="17451"/>
                    <a:pt x="3939" y="17586"/>
                  </a:cubicBezTo>
                  <a:cubicBezTo>
                    <a:pt x="3939" y="17624"/>
                    <a:pt x="3916" y="17656"/>
                    <a:pt x="3881" y="17672"/>
                  </a:cubicBezTo>
                  <a:cubicBezTo>
                    <a:pt x="3846" y="17688"/>
                    <a:pt x="3808" y="17694"/>
                    <a:pt x="3750" y="17694"/>
                  </a:cubicBezTo>
                  <a:cubicBezTo>
                    <a:pt x="3715" y="17694"/>
                    <a:pt x="3668" y="17687"/>
                    <a:pt x="3633" y="17682"/>
                  </a:cubicBezTo>
                  <a:lnTo>
                    <a:pt x="3622" y="17682"/>
                  </a:lnTo>
                  <a:cubicBezTo>
                    <a:pt x="3575" y="17677"/>
                    <a:pt x="3541" y="17666"/>
                    <a:pt x="3495" y="17660"/>
                  </a:cubicBezTo>
                  <a:cubicBezTo>
                    <a:pt x="3378" y="17639"/>
                    <a:pt x="3248" y="17612"/>
                    <a:pt x="3108" y="17596"/>
                  </a:cubicBezTo>
                  <a:cubicBezTo>
                    <a:pt x="2933" y="17575"/>
                    <a:pt x="2772" y="17559"/>
                    <a:pt x="2609" y="17559"/>
                  </a:cubicBezTo>
                  <a:cubicBezTo>
                    <a:pt x="2574" y="17559"/>
                    <a:pt x="2549" y="17559"/>
                    <a:pt x="2514" y="17559"/>
                  </a:cubicBezTo>
                  <a:cubicBezTo>
                    <a:pt x="2328" y="17565"/>
                    <a:pt x="2129" y="17585"/>
                    <a:pt x="1942" y="17623"/>
                  </a:cubicBezTo>
                  <a:cubicBezTo>
                    <a:pt x="1779" y="17655"/>
                    <a:pt x="1618" y="17704"/>
                    <a:pt x="1443" y="17763"/>
                  </a:cubicBezTo>
                  <a:cubicBezTo>
                    <a:pt x="1361" y="17795"/>
                    <a:pt x="1327" y="17855"/>
                    <a:pt x="1373" y="17909"/>
                  </a:cubicBezTo>
                  <a:cubicBezTo>
                    <a:pt x="1408" y="17947"/>
                    <a:pt x="1478" y="17968"/>
                    <a:pt x="1548" y="17968"/>
                  </a:cubicBezTo>
                  <a:cubicBezTo>
                    <a:pt x="1572" y="17968"/>
                    <a:pt x="1605" y="17962"/>
                    <a:pt x="1629" y="17957"/>
                  </a:cubicBezTo>
                  <a:cubicBezTo>
                    <a:pt x="1908" y="17886"/>
                    <a:pt x="2175" y="17849"/>
                    <a:pt x="2408" y="17849"/>
                  </a:cubicBezTo>
                  <a:cubicBezTo>
                    <a:pt x="2432" y="17849"/>
                    <a:pt x="2469" y="17849"/>
                    <a:pt x="2492" y="17849"/>
                  </a:cubicBezTo>
                  <a:cubicBezTo>
                    <a:pt x="2621" y="17854"/>
                    <a:pt x="2750" y="17871"/>
                    <a:pt x="2890" y="17898"/>
                  </a:cubicBezTo>
                  <a:cubicBezTo>
                    <a:pt x="2971" y="17914"/>
                    <a:pt x="3063" y="17935"/>
                    <a:pt x="3145" y="17957"/>
                  </a:cubicBezTo>
                  <a:cubicBezTo>
                    <a:pt x="3191" y="17967"/>
                    <a:pt x="3250" y="17984"/>
                    <a:pt x="3309" y="17995"/>
                  </a:cubicBezTo>
                  <a:cubicBezTo>
                    <a:pt x="3460" y="18028"/>
                    <a:pt x="3635" y="18065"/>
                    <a:pt x="3844" y="18086"/>
                  </a:cubicBezTo>
                  <a:cubicBezTo>
                    <a:pt x="3868" y="18086"/>
                    <a:pt x="3879" y="18091"/>
                    <a:pt x="3903" y="18091"/>
                  </a:cubicBezTo>
                  <a:cubicBezTo>
                    <a:pt x="4008" y="18102"/>
                    <a:pt x="4102" y="18140"/>
                    <a:pt x="4125" y="18189"/>
                  </a:cubicBezTo>
                  <a:cubicBezTo>
                    <a:pt x="4148" y="18221"/>
                    <a:pt x="4160" y="18253"/>
                    <a:pt x="4183" y="18280"/>
                  </a:cubicBezTo>
                  <a:cubicBezTo>
                    <a:pt x="4218" y="18328"/>
                    <a:pt x="4172" y="18383"/>
                    <a:pt x="4067" y="18404"/>
                  </a:cubicBezTo>
                  <a:lnTo>
                    <a:pt x="4056" y="18404"/>
                  </a:lnTo>
                  <a:cubicBezTo>
                    <a:pt x="3858" y="18447"/>
                    <a:pt x="3668" y="18501"/>
                    <a:pt x="3516" y="18566"/>
                  </a:cubicBezTo>
                  <a:cubicBezTo>
                    <a:pt x="3365" y="18631"/>
                    <a:pt x="3249" y="18707"/>
                    <a:pt x="3156" y="18771"/>
                  </a:cubicBezTo>
                  <a:cubicBezTo>
                    <a:pt x="3121" y="18793"/>
                    <a:pt x="3100" y="18814"/>
                    <a:pt x="3065" y="18835"/>
                  </a:cubicBezTo>
                  <a:cubicBezTo>
                    <a:pt x="3006" y="18878"/>
                    <a:pt x="2948" y="18916"/>
                    <a:pt x="2890" y="18948"/>
                  </a:cubicBezTo>
                  <a:cubicBezTo>
                    <a:pt x="2796" y="19002"/>
                    <a:pt x="2700" y="19046"/>
                    <a:pt x="2583" y="19078"/>
                  </a:cubicBezTo>
                  <a:cubicBezTo>
                    <a:pt x="2362" y="19148"/>
                    <a:pt x="2073" y="19185"/>
                    <a:pt x="1723" y="19191"/>
                  </a:cubicBezTo>
                  <a:cubicBezTo>
                    <a:pt x="1677" y="19191"/>
                    <a:pt x="1627" y="19201"/>
                    <a:pt x="1592" y="19218"/>
                  </a:cubicBezTo>
                  <a:cubicBezTo>
                    <a:pt x="1557" y="19239"/>
                    <a:pt x="1537" y="19266"/>
                    <a:pt x="1548" y="19293"/>
                  </a:cubicBezTo>
                  <a:cubicBezTo>
                    <a:pt x="1560" y="19347"/>
                    <a:pt x="1651" y="19401"/>
                    <a:pt x="1756" y="19406"/>
                  </a:cubicBezTo>
                  <a:cubicBezTo>
                    <a:pt x="1884" y="19417"/>
                    <a:pt x="2015" y="19418"/>
                    <a:pt x="2132" y="19418"/>
                  </a:cubicBezTo>
                  <a:cubicBezTo>
                    <a:pt x="2423" y="19418"/>
                    <a:pt x="2678" y="19391"/>
                    <a:pt x="2911" y="19342"/>
                  </a:cubicBezTo>
                  <a:cubicBezTo>
                    <a:pt x="3086" y="19304"/>
                    <a:pt x="3237" y="19251"/>
                    <a:pt x="3389" y="19175"/>
                  </a:cubicBezTo>
                  <a:cubicBezTo>
                    <a:pt x="3494" y="19127"/>
                    <a:pt x="3577" y="19077"/>
                    <a:pt x="3659" y="19029"/>
                  </a:cubicBezTo>
                  <a:cubicBezTo>
                    <a:pt x="3682" y="19013"/>
                    <a:pt x="3715" y="18996"/>
                    <a:pt x="3739" y="18980"/>
                  </a:cubicBezTo>
                  <a:cubicBezTo>
                    <a:pt x="3855" y="18910"/>
                    <a:pt x="3948" y="18868"/>
                    <a:pt x="4041" y="18835"/>
                  </a:cubicBezTo>
                  <a:cubicBezTo>
                    <a:pt x="4135" y="18798"/>
                    <a:pt x="4241" y="18771"/>
                    <a:pt x="4369" y="18750"/>
                  </a:cubicBezTo>
                  <a:cubicBezTo>
                    <a:pt x="4404" y="18744"/>
                    <a:pt x="4429" y="18738"/>
                    <a:pt x="4464" y="18738"/>
                  </a:cubicBezTo>
                  <a:cubicBezTo>
                    <a:pt x="4557" y="18738"/>
                    <a:pt x="4636" y="18761"/>
                    <a:pt x="4683" y="18798"/>
                  </a:cubicBezTo>
                  <a:cubicBezTo>
                    <a:pt x="4869" y="18944"/>
                    <a:pt x="5105" y="19078"/>
                    <a:pt x="5350" y="19207"/>
                  </a:cubicBezTo>
                  <a:cubicBezTo>
                    <a:pt x="5513" y="19288"/>
                    <a:pt x="5479" y="19438"/>
                    <a:pt x="4989" y="19541"/>
                  </a:cubicBezTo>
                  <a:cubicBezTo>
                    <a:pt x="4557" y="19632"/>
                    <a:pt x="4196" y="19714"/>
                    <a:pt x="3939" y="19859"/>
                  </a:cubicBezTo>
                  <a:cubicBezTo>
                    <a:pt x="3718" y="19988"/>
                    <a:pt x="3589" y="20149"/>
                    <a:pt x="3542" y="20354"/>
                  </a:cubicBezTo>
                  <a:cubicBezTo>
                    <a:pt x="3530" y="20403"/>
                    <a:pt x="3611" y="20457"/>
                    <a:pt x="3728" y="20474"/>
                  </a:cubicBezTo>
                  <a:cubicBezTo>
                    <a:pt x="3751" y="20479"/>
                    <a:pt x="3773" y="20479"/>
                    <a:pt x="3808" y="20479"/>
                  </a:cubicBezTo>
                  <a:cubicBezTo>
                    <a:pt x="3890" y="20479"/>
                    <a:pt x="3960" y="20457"/>
                    <a:pt x="3983" y="20420"/>
                  </a:cubicBezTo>
                  <a:cubicBezTo>
                    <a:pt x="4076" y="20263"/>
                    <a:pt x="4230" y="20139"/>
                    <a:pt x="4417" y="20053"/>
                  </a:cubicBezTo>
                  <a:cubicBezTo>
                    <a:pt x="4650" y="19950"/>
                    <a:pt x="4917" y="19918"/>
                    <a:pt x="5197" y="19869"/>
                  </a:cubicBezTo>
                  <a:cubicBezTo>
                    <a:pt x="5348" y="19842"/>
                    <a:pt x="5536" y="19810"/>
                    <a:pt x="5710" y="19756"/>
                  </a:cubicBezTo>
                  <a:cubicBezTo>
                    <a:pt x="5792" y="19735"/>
                    <a:pt x="5910" y="19687"/>
                    <a:pt x="6039" y="19639"/>
                  </a:cubicBezTo>
                  <a:cubicBezTo>
                    <a:pt x="6143" y="19595"/>
                    <a:pt x="6304" y="19590"/>
                    <a:pt x="6432" y="19633"/>
                  </a:cubicBezTo>
                  <a:cubicBezTo>
                    <a:pt x="6630" y="19698"/>
                    <a:pt x="6842" y="19752"/>
                    <a:pt x="7052" y="19800"/>
                  </a:cubicBezTo>
                  <a:cubicBezTo>
                    <a:pt x="7215" y="19838"/>
                    <a:pt x="7320" y="19913"/>
                    <a:pt x="7343" y="19994"/>
                  </a:cubicBezTo>
                  <a:cubicBezTo>
                    <a:pt x="7355" y="20015"/>
                    <a:pt x="7353" y="20031"/>
                    <a:pt x="7365" y="20053"/>
                  </a:cubicBezTo>
                  <a:cubicBezTo>
                    <a:pt x="7377" y="20107"/>
                    <a:pt x="7402" y="20156"/>
                    <a:pt x="7402" y="20204"/>
                  </a:cubicBezTo>
                  <a:cubicBezTo>
                    <a:pt x="7413" y="20274"/>
                    <a:pt x="7400" y="20334"/>
                    <a:pt x="7365" y="20393"/>
                  </a:cubicBezTo>
                  <a:cubicBezTo>
                    <a:pt x="7295" y="20511"/>
                    <a:pt x="7122" y="20630"/>
                    <a:pt x="6866" y="20743"/>
                  </a:cubicBezTo>
                  <a:cubicBezTo>
                    <a:pt x="6831" y="20759"/>
                    <a:pt x="6808" y="20780"/>
                    <a:pt x="6808" y="20802"/>
                  </a:cubicBezTo>
                  <a:cubicBezTo>
                    <a:pt x="6808" y="20829"/>
                    <a:pt x="6830" y="20851"/>
                    <a:pt x="6877" y="20873"/>
                  </a:cubicBezTo>
                  <a:cubicBezTo>
                    <a:pt x="6923" y="20894"/>
                    <a:pt x="6993" y="20910"/>
                    <a:pt x="7063" y="20910"/>
                  </a:cubicBezTo>
                  <a:cubicBezTo>
                    <a:pt x="7109" y="20910"/>
                    <a:pt x="7155" y="20904"/>
                    <a:pt x="7190" y="20893"/>
                  </a:cubicBezTo>
                  <a:cubicBezTo>
                    <a:pt x="7563" y="20780"/>
                    <a:pt x="7823" y="20646"/>
                    <a:pt x="7963" y="20501"/>
                  </a:cubicBezTo>
                  <a:cubicBezTo>
                    <a:pt x="8033" y="20420"/>
                    <a:pt x="8079" y="20328"/>
                    <a:pt x="8090" y="20231"/>
                  </a:cubicBezTo>
                  <a:cubicBezTo>
                    <a:pt x="8090" y="20220"/>
                    <a:pt x="8090" y="20198"/>
                    <a:pt x="8101" y="20160"/>
                  </a:cubicBezTo>
                  <a:cubicBezTo>
                    <a:pt x="8113" y="20090"/>
                    <a:pt x="8252" y="20037"/>
                    <a:pt x="8404" y="20048"/>
                  </a:cubicBezTo>
                  <a:cubicBezTo>
                    <a:pt x="8765" y="20075"/>
                    <a:pt x="9185" y="20101"/>
                    <a:pt x="9512" y="20107"/>
                  </a:cubicBezTo>
                  <a:cubicBezTo>
                    <a:pt x="9617" y="20107"/>
                    <a:pt x="9700" y="20144"/>
                    <a:pt x="9723" y="20192"/>
                  </a:cubicBezTo>
                  <a:cubicBezTo>
                    <a:pt x="9747" y="20252"/>
                    <a:pt x="9746" y="20307"/>
                    <a:pt x="9734" y="20366"/>
                  </a:cubicBezTo>
                  <a:cubicBezTo>
                    <a:pt x="9722" y="20420"/>
                    <a:pt x="9676" y="20484"/>
                    <a:pt x="9617" y="20559"/>
                  </a:cubicBezTo>
                  <a:cubicBezTo>
                    <a:pt x="9606" y="20576"/>
                    <a:pt x="9593" y="20592"/>
                    <a:pt x="9581" y="20608"/>
                  </a:cubicBezTo>
                  <a:cubicBezTo>
                    <a:pt x="9534" y="20668"/>
                    <a:pt x="9489" y="20732"/>
                    <a:pt x="9443" y="20802"/>
                  </a:cubicBezTo>
                  <a:cubicBezTo>
                    <a:pt x="9384" y="20899"/>
                    <a:pt x="9372" y="20990"/>
                    <a:pt x="9395" y="21076"/>
                  </a:cubicBezTo>
                  <a:cubicBezTo>
                    <a:pt x="9418" y="21163"/>
                    <a:pt x="9466" y="21249"/>
                    <a:pt x="9559" y="21336"/>
                  </a:cubicBezTo>
                  <a:cubicBezTo>
                    <a:pt x="9641" y="21411"/>
                    <a:pt x="9747" y="21486"/>
                    <a:pt x="9887" y="21561"/>
                  </a:cubicBezTo>
                  <a:cubicBezTo>
                    <a:pt x="9934" y="21583"/>
                    <a:pt x="10002" y="21600"/>
                    <a:pt x="10084" y="21600"/>
                  </a:cubicBezTo>
                  <a:cubicBezTo>
                    <a:pt x="10131" y="21600"/>
                    <a:pt x="10165" y="21594"/>
                    <a:pt x="10212" y="21588"/>
                  </a:cubicBezTo>
                  <a:cubicBezTo>
                    <a:pt x="10270" y="21577"/>
                    <a:pt x="10317" y="21556"/>
                    <a:pt x="10328" y="21529"/>
                  </a:cubicBezTo>
                  <a:cubicBezTo>
                    <a:pt x="10340" y="21508"/>
                    <a:pt x="10341" y="21487"/>
                    <a:pt x="10317" y="21465"/>
                  </a:cubicBezTo>
                  <a:cubicBezTo>
                    <a:pt x="10142" y="21325"/>
                    <a:pt x="10050" y="21190"/>
                    <a:pt x="10062" y="21066"/>
                  </a:cubicBezTo>
                  <a:cubicBezTo>
                    <a:pt x="10062" y="21007"/>
                    <a:pt x="10096" y="20947"/>
                    <a:pt x="10142" y="20883"/>
                  </a:cubicBezTo>
                  <a:cubicBezTo>
                    <a:pt x="10177" y="20834"/>
                    <a:pt x="10234" y="20786"/>
                    <a:pt x="10281" y="20738"/>
                  </a:cubicBezTo>
                  <a:cubicBezTo>
                    <a:pt x="10304" y="20722"/>
                    <a:pt x="10316" y="20706"/>
                    <a:pt x="10339" y="20684"/>
                  </a:cubicBezTo>
                  <a:cubicBezTo>
                    <a:pt x="10432" y="20592"/>
                    <a:pt x="10494" y="20510"/>
                    <a:pt x="10529" y="20435"/>
                  </a:cubicBezTo>
                  <a:cubicBezTo>
                    <a:pt x="10540" y="20403"/>
                    <a:pt x="10550" y="20334"/>
                    <a:pt x="10551" y="20253"/>
                  </a:cubicBezTo>
                  <a:cubicBezTo>
                    <a:pt x="10551" y="20156"/>
                    <a:pt x="10702" y="20070"/>
                    <a:pt x="10900" y="20043"/>
                  </a:cubicBezTo>
                  <a:cubicBezTo>
                    <a:pt x="11157" y="20010"/>
                    <a:pt x="11412" y="19972"/>
                    <a:pt x="11564" y="19945"/>
                  </a:cubicBezTo>
                  <a:cubicBezTo>
                    <a:pt x="11587" y="19940"/>
                    <a:pt x="11613" y="19940"/>
                    <a:pt x="11637" y="19940"/>
                  </a:cubicBezTo>
                  <a:cubicBezTo>
                    <a:pt x="11742" y="19940"/>
                    <a:pt x="11833" y="19977"/>
                    <a:pt x="11844" y="20026"/>
                  </a:cubicBezTo>
                  <a:cubicBezTo>
                    <a:pt x="11856" y="20069"/>
                    <a:pt x="11869" y="20107"/>
                    <a:pt x="11881" y="20128"/>
                  </a:cubicBezTo>
                  <a:cubicBezTo>
                    <a:pt x="11916" y="20225"/>
                    <a:pt x="11984" y="20317"/>
                    <a:pt x="12078" y="20393"/>
                  </a:cubicBezTo>
                  <a:cubicBezTo>
                    <a:pt x="12171" y="20468"/>
                    <a:pt x="12301" y="20539"/>
                    <a:pt x="12453" y="20603"/>
                  </a:cubicBezTo>
                  <a:cubicBezTo>
                    <a:pt x="12581" y="20657"/>
                    <a:pt x="12744" y="20705"/>
                    <a:pt x="12930" y="20748"/>
                  </a:cubicBezTo>
                  <a:cubicBezTo>
                    <a:pt x="12965" y="20753"/>
                    <a:pt x="13001" y="20758"/>
                    <a:pt x="13036" y="20758"/>
                  </a:cubicBezTo>
                  <a:cubicBezTo>
                    <a:pt x="13118" y="20758"/>
                    <a:pt x="13197" y="20743"/>
                    <a:pt x="13244" y="20716"/>
                  </a:cubicBezTo>
                  <a:cubicBezTo>
                    <a:pt x="13291" y="20695"/>
                    <a:pt x="13302" y="20667"/>
                    <a:pt x="13302" y="20640"/>
                  </a:cubicBezTo>
                  <a:cubicBezTo>
                    <a:pt x="13302" y="20619"/>
                    <a:pt x="13280" y="20597"/>
                    <a:pt x="13233" y="20586"/>
                  </a:cubicBezTo>
                  <a:cubicBezTo>
                    <a:pt x="12953" y="20489"/>
                    <a:pt x="12754" y="20376"/>
                    <a:pt x="12661" y="20268"/>
                  </a:cubicBezTo>
                  <a:cubicBezTo>
                    <a:pt x="12614" y="20214"/>
                    <a:pt x="12592" y="20149"/>
                    <a:pt x="12581" y="20085"/>
                  </a:cubicBezTo>
                  <a:cubicBezTo>
                    <a:pt x="12569" y="20031"/>
                    <a:pt x="12581" y="19977"/>
                    <a:pt x="12581" y="19923"/>
                  </a:cubicBezTo>
                  <a:lnTo>
                    <a:pt x="12581" y="19864"/>
                  </a:lnTo>
                  <a:cubicBezTo>
                    <a:pt x="12581" y="19853"/>
                    <a:pt x="12580" y="19843"/>
                    <a:pt x="12591" y="19832"/>
                  </a:cubicBezTo>
                  <a:cubicBezTo>
                    <a:pt x="12626" y="19757"/>
                    <a:pt x="12720" y="19687"/>
                    <a:pt x="12872" y="19639"/>
                  </a:cubicBezTo>
                  <a:cubicBezTo>
                    <a:pt x="13035" y="19590"/>
                    <a:pt x="13187" y="19531"/>
                    <a:pt x="13339" y="19477"/>
                  </a:cubicBezTo>
                  <a:cubicBezTo>
                    <a:pt x="13385" y="19461"/>
                    <a:pt x="13444" y="19450"/>
                    <a:pt x="13503" y="19450"/>
                  </a:cubicBezTo>
                  <a:cubicBezTo>
                    <a:pt x="13584" y="19450"/>
                    <a:pt x="13663" y="19471"/>
                    <a:pt x="13721" y="19504"/>
                  </a:cubicBezTo>
                  <a:cubicBezTo>
                    <a:pt x="13768" y="19536"/>
                    <a:pt x="13816" y="19563"/>
                    <a:pt x="13874" y="19590"/>
                  </a:cubicBezTo>
                  <a:cubicBezTo>
                    <a:pt x="14026" y="19670"/>
                    <a:pt x="14201" y="19734"/>
                    <a:pt x="14399" y="19788"/>
                  </a:cubicBezTo>
                  <a:cubicBezTo>
                    <a:pt x="14597" y="19842"/>
                    <a:pt x="14796" y="19876"/>
                    <a:pt x="14971" y="19903"/>
                  </a:cubicBezTo>
                  <a:lnTo>
                    <a:pt x="15062" y="19913"/>
                  </a:lnTo>
                  <a:cubicBezTo>
                    <a:pt x="15202" y="19934"/>
                    <a:pt x="15331" y="19955"/>
                    <a:pt x="15460" y="19977"/>
                  </a:cubicBezTo>
                  <a:cubicBezTo>
                    <a:pt x="15611" y="20009"/>
                    <a:pt x="15729" y="20042"/>
                    <a:pt x="15846" y="20085"/>
                  </a:cubicBezTo>
                  <a:cubicBezTo>
                    <a:pt x="16056" y="20171"/>
                    <a:pt x="16218" y="20290"/>
                    <a:pt x="16334" y="20452"/>
                  </a:cubicBezTo>
                  <a:cubicBezTo>
                    <a:pt x="16358" y="20489"/>
                    <a:pt x="16439" y="20511"/>
                    <a:pt x="16520" y="20511"/>
                  </a:cubicBezTo>
                  <a:cubicBezTo>
                    <a:pt x="16544" y="20511"/>
                    <a:pt x="16570" y="20511"/>
                    <a:pt x="16593" y="20506"/>
                  </a:cubicBezTo>
                  <a:cubicBezTo>
                    <a:pt x="16722" y="20489"/>
                    <a:pt x="16802" y="20436"/>
                    <a:pt x="16779" y="20388"/>
                  </a:cubicBezTo>
                  <a:cubicBezTo>
                    <a:pt x="16721" y="20178"/>
                    <a:pt x="16579" y="20020"/>
                    <a:pt x="16334" y="19891"/>
                  </a:cubicBezTo>
                  <a:cubicBezTo>
                    <a:pt x="16206" y="19821"/>
                    <a:pt x="16044" y="19756"/>
                    <a:pt x="15846" y="19702"/>
                  </a:cubicBezTo>
                  <a:cubicBezTo>
                    <a:pt x="15694" y="19659"/>
                    <a:pt x="15530" y="19627"/>
                    <a:pt x="15391" y="19595"/>
                  </a:cubicBezTo>
                  <a:lnTo>
                    <a:pt x="15310" y="19580"/>
                  </a:lnTo>
                  <a:cubicBezTo>
                    <a:pt x="15124" y="19536"/>
                    <a:pt x="14993" y="19504"/>
                    <a:pt x="14888" y="19472"/>
                  </a:cubicBezTo>
                  <a:cubicBezTo>
                    <a:pt x="14783" y="19434"/>
                    <a:pt x="14692" y="19396"/>
                    <a:pt x="14611" y="19347"/>
                  </a:cubicBezTo>
                  <a:cubicBezTo>
                    <a:pt x="14517" y="19293"/>
                    <a:pt x="14434" y="19228"/>
                    <a:pt x="14341" y="19137"/>
                  </a:cubicBezTo>
                  <a:cubicBezTo>
                    <a:pt x="14294" y="19088"/>
                    <a:pt x="14307" y="19030"/>
                    <a:pt x="14388" y="18992"/>
                  </a:cubicBezTo>
                  <a:cubicBezTo>
                    <a:pt x="14517" y="18917"/>
                    <a:pt x="14751" y="18776"/>
                    <a:pt x="14960" y="18647"/>
                  </a:cubicBezTo>
                  <a:cubicBezTo>
                    <a:pt x="15054" y="18588"/>
                    <a:pt x="15238" y="18582"/>
                    <a:pt x="15343" y="18642"/>
                  </a:cubicBezTo>
                  <a:cubicBezTo>
                    <a:pt x="15401" y="18674"/>
                    <a:pt x="15448" y="18695"/>
                    <a:pt x="15460" y="18701"/>
                  </a:cubicBezTo>
                  <a:cubicBezTo>
                    <a:pt x="15600" y="18771"/>
                    <a:pt x="15774" y="18824"/>
                    <a:pt x="15937" y="18867"/>
                  </a:cubicBezTo>
                  <a:cubicBezTo>
                    <a:pt x="16240" y="18937"/>
                    <a:pt x="16591" y="18975"/>
                    <a:pt x="17034" y="18975"/>
                  </a:cubicBezTo>
                  <a:cubicBezTo>
                    <a:pt x="17139" y="18975"/>
                    <a:pt x="17234" y="18933"/>
                    <a:pt x="17246" y="18884"/>
                  </a:cubicBezTo>
                  <a:cubicBezTo>
                    <a:pt x="17257" y="18836"/>
                    <a:pt x="17186" y="18792"/>
                    <a:pt x="17093" y="18787"/>
                  </a:cubicBezTo>
                  <a:cubicBezTo>
                    <a:pt x="16743" y="18760"/>
                    <a:pt x="16453" y="18712"/>
                    <a:pt x="16254" y="18642"/>
                  </a:cubicBezTo>
                  <a:cubicBezTo>
                    <a:pt x="16149" y="18604"/>
                    <a:pt x="16056" y="18561"/>
                    <a:pt x="15963" y="18507"/>
                  </a:cubicBezTo>
                  <a:cubicBezTo>
                    <a:pt x="15881" y="18453"/>
                    <a:pt x="15799" y="18388"/>
                    <a:pt x="15729" y="18324"/>
                  </a:cubicBezTo>
                  <a:cubicBezTo>
                    <a:pt x="15648" y="18237"/>
                    <a:pt x="15647" y="18135"/>
                    <a:pt x="15740" y="18054"/>
                  </a:cubicBezTo>
                  <a:cubicBezTo>
                    <a:pt x="15845" y="17963"/>
                    <a:pt x="15951" y="17866"/>
                    <a:pt x="16021" y="17807"/>
                  </a:cubicBezTo>
                  <a:cubicBezTo>
                    <a:pt x="16103" y="17726"/>
                    <a:pt x="16325" y="17704"/>
                    <a:pt x="16477" y="17763"/>
                  </a:cubicBezTo>
                  <a:cubicBezTo>
                    <a:pt x="16512" y="17779"/>
                    <a:pt x="16545" y="17789"/>
                    <a:pt x="16557" y="17795"/>
                  </a:cubicBezTo>
                  <a:cubicBezTo>
                    <a:pt x="16720" y="17854"/>
                    <a:pt x="16896" y="17904"/>
                    <a:pt x="17071" y="17936"/>
                  </a:cubicBezTo>
                  <a:cubicBezTo>
                    <a:pt x="17316" y="17979"/>
                    <a:pt x="17573" y="18000"/>
                    <a:pt x="17876" y="18000"/>
                  </a:cubicBezTo>
                  <a:cubicBezTo>
                    <a:pt x="17969" y="18000"/>
                    <a:pt x="18074" y="18001"/>
                    <a:pt x="18179" y="17995"/>
                  </a:cubicBezTo>
                  <a:cubicBezTo>
                    <a:pt x="18284" y="17990"/>
                    <a:pt x="18375" y="17946"/>
                    <a:pt x="18375" y="17893"/>
                  </a:cubicBezTo>
                  <a:cubicBezTo>
                    <a:pt x="18375" y="17844"/>
                    <a:pt x="18305" y="17807"/>
                    <a:pt x="18200" y="17802"/>
                  </a:cubicBezTo>
                  <a:cubicBezTo>
                    <a:pt x="17839" y="17785"/>
                    <a:pt x="17547" y="17746"/>
                    <a:pt x="17326" y="17687"/>
                  </a:cubicBezTo>
                  <a:cubicBezTo>
                    <a:pt x="17209" y="17655"/>
                    <a:pt x="17106" y="17618"/>
                    <a:pt x="17012" y="17569"/>
                  </a:cubicBezTo>
                  <a:cubicBezTo>
                    <a:pt x="16931" y="17521"/>
                    <a:pt x="16847" y="17467"/>
                    <a:pt x="16754" y="17413"/>
                  </a:cubicBezTo>
                  <a:cubicBezTo>
                    <a:pt x="16754" y="17413"/>
                    <a:pt x="16707" y="17381"/>
                    <a:pt x="16695" y="17371"/>
                  </a:cubicBezTo>
                  <a:cubicBezTo>
                    <a:pt x="16602" y="17311"/>
                    <a:pt x="16593" y="17235"/>
                    <a:pt x="16652" y="17165"/>
                  </a:cubicBezTo>
                  <a:cubicBezTo>
                    <a:pt x="16780" y="17020"/>
                    <a:pt x="16896" y="16868"/>
                    <a:pt x="17012" y="16717"/>
                  </a:cubicBezTo>
                  <a:cubicBezTo>
                    <a:pt x="17047" y="16680"/>
                    <a:pt x="17116" y="16648"/>
                    <a:pt x="17209" y="16648"/>
                  </a:cubicBezTo>
                  <a:cubicBezTo>
                    <a:pt x="17221" y="16648"/>
                    <a:pt x="17245" y="16648"/>
                    <a:pt x="17257" y="16648"/>
                  </a:cubicBezTo>
                  <a:cubicBezTo>
                    <a:pt x="17385" y="16659"/>
                    <a:pt x="17490" y="16675"/>
                    <a:pt x="17606" y="16707"/>
                  </a:cubicBezTo>
                  <a:cubicBezTo>
                    <a:pt x="17723" y="16740"/>
                    <a:pt x="17851" y="16782"/>
                    <a:pt x="17967" y="16825"/>
                  </a:cubicBezTo>
                  <a:lnTo>
                    <a:pt x="18004" y="16837"/>
                  </a:lnTo>
                  <a:cubicBezTo>
                    <a:pt x="18120" y="16880"/>
                    <a:pt x="18260" y="16933"/>
                    <a:pt x="18412" y="16977"/>
                  </a:cubicBezTo>
                  <a:cubicBezTo>
                    <a:pt x="18587" y="17025"/>
                    <a:pt x="18772" y="17063"/>
                    <a:pt x="18959" y="17079"/>
                  </a:cubicBezTo>
                  <a:cubicBezTo>
                    <a:pt x="19099" y="17095"/>
                    <a:pt x="19252" y="17101"/>
                    <a:pt x="19403" y="17101"/>
                  </a:cubicBezTo>
                  <a:cubicBezTo>
                    <a:pt x="19601" y="17101"/>
                    <a:pt x="19810" y="17089"/>
                    <a:pt x="20067" y="17062"/>
                  </a:cubicBezTo>
                  <a:cubicBezTo>
                    <a:pt x="20171" y="17052"/>
                    <a:pt x="20242" y="17004"/>
                    <a:pt x="20231" y="16950"/>
                  </a:cubicBezTo>
                  <a:cubicBezTo>
                    <a:pt x="20219" y="16907"/>
                    <a:pt x="20138" y="16874"/>
                    <a:pt x="20045" y="16874"/>
                  </a:cubicBezTo>
                  <a:lnTo>
                    <a:pt x="20034" y="16874"/>
                  </a:lnTo>
                  <a:cubicBezTo>
                    <a:pt x="19975" y="16874"/>
                    <a:pt x="19917" y="16874"/>
                    <a:pt x="19859" y="16874"/>
                  </a:cubicBezTo>
                  <a:cubicBezTo>
                    <a:pt x="19579" y="16874"/>
                    <a:pt x="19332" y="16858"/>
                    <a:pt x="19134" y="16820"/>
                  </a:cubicBezTo>
                  <a:cubicBezTo>
                    <a:pt x="19005" y="16798"/>
                    <a:pt x="18889" y="16767"/>
                    <a:pt x="18784" y="16724"/>
                  </a:cubicBezTo>
                  <a:cubicBezTo>
                    <a:pt x="18679" y="16686"/>
                    <a:pt x="18586" y="16631"/>
                    <a:pt x="18481" y="16583"/>
                  </a:cubicBezTo>
                  <a:lnTo>
                    <a:pt x="18459" y="16573"/>
                  </a:lnTo>
                  <a:cubicBezTo>
                    <a:pt x="18343" y="16513"/>
                    <a:pt x="18214" y="16448"/>
                    <a:pt x="18051" y="16394"/>
                  </a:cubicBezTo>
                  <a:cubicBezTo>
                    <a:pt x="17911" y="16346"/>
                    <a:pt x="17759" y="16309"/>
                    <a:pt x="17595" y="16276"/>
                  </a:cubicBezTo>
                  <a:cubicBezTo>
                    <a:pt x="17456" y="16249"/>
                    <a:pt x="17374" y="16174"/>
                    <a:pt x="17421" y="16109"/>
                  </a:cubicBezTo>
                  <a:cubicBezTo>
                    <a:pt x="17479" y="16007"/>
                    <a:pt x="17549" y="15899"/>
                    <a:pt x="17595" y="15791"/>
                  </a:cubicBezTo>
                  <a:cubicBezTo>
                    <a:pt x="17630" y="15727"/>
                    <a:pt x="17736" y="15684"/>
                    <a:pt x="17876" y="15673"/>
                  </a:cubicBezTo>
                  <a:lnTo>
                    <a:pt x="17887" y="15673"/>
                  </a:lnTo>
                  <a:cubicBezTo>
                    <a:pt x="18050" y="15663"/>
                    <a:pt x="18203" y="15652"/>
                    <a:pt x="18343" y="15652"/>
                  </a:cubicBezTo>
                  <a:lnTo>
                    <a:pt x="18364" y="15652"/>
                  </a:lnTo>
                  <a:cubicBezTo>
                    <a:pt x="18504" y="15652"/>
                    <a:pt x="18623" y="15662"/>
                    <a:pt x="18751" y="15678"/>
                  </a:cubicBezTo>
                  <a:cubicBezTo>
                    <a:pt x="18996" y="15711"/>
                    <a:pt x="19252" y="15786"/>
                    <a:pt x="19520" y="15899"/>
                  </a:cubicBezTo>
                  <a:cubicBezTo>
                    <a:pt x="19555" y="15915"/>
                    <a:pt x="19601" y="15921"/>
                    <a:pt x="19647" y="15921"/>
                  </a:cubicBezTo>
                  <a:cubicBezTo>
                    <a:pt x="19694" y="15921"/>
                    <a:pt x="19739" y="15910"/>
                    <a:pt x="19786" y="15894"/>
                  </a:cubicBezTo>
                  <a:cubicBezTo>
                    <a:pt x="19868" y="15856"/>
                    <a:pt x="19881" y="15802"/>
                    <a:pt x="19811" y="15759"/>
                  </a:cubicBezTo>
                  <a:cubicBezTo>
                    <a:pt x="19531" y="15598"/>
                    <a:pt x="19273" y="15494"/>
                    <a:pt x="18969" y="15424"/>
                  </a:cubicBezTo>
                  <a:cubicBezTo>
                    <a:pt x="18795" y="15387"/>
                    <a:pt x="18599" y="15354"/>
                    <a:pt x="18401" y="15343"/>
                  </a:cubicBezTo>
                  <a:cubicBezTo>
                    <a:pt x="18343" y="15338"/>
                    <a:pt x="18225" y="15333"/>
                    <a:pt x="18073" y="15333"/>
                  </a:cubicBezTo>
                  <a:cubicBezTo>
                    <a:pt x="18015" y="15333"/>
                    <a:pt x="17955" y="15318"/>
                    <a:pt x="17920" y="15296"/>
                  </a:cubicBezTo>
                  <a:cubicBezTo>
                    <a:pt x="17885" y="15275"/>
                    <a:pt x="17876" y="15247"/>
                    <a:pt x="17876" y="15221"/>
                  </a:cubicBezTo>
                  <a:cubicBezTo>
                    <a:pt x="17911" y="15134"/>
                    <a:pt x="17967" y="14988"/>
                    <a:pt x="18026" y="14848"/>
                  </a:cubicBezTo>
                  <a:cubicBezTo>
                    <a:pt x="18061" y="14762"/>
                    <a:pt x="18270" y="14708"/>
                    <a:pt x="18445" y="14746"/>
                  </a:cubicBezTo>
                  <a:cubicBezTo>
                    <a:pt x="18491" y="14756"/>
                    <a:pt x="18517" y="14763"/>
                    <a:pt x="18529" y="14763"/>
                  </a:cubicBezTo>
                  <a:cubicBezTo>
                    <a:pt x="18715" y="14795"/>
                    <a:pt x="18925" y="14811"/>
                    <a:pt x="19112" y="14816"/>
                  </a:cubicBezTo>
                  <a:cubicBezTo>
                    <a:pt x="19123" y="14816"/>
                    <a:pt x="19147" y="14816"/>
                    <a:pt x="19159" y="14816"/>
                  </a:cubicBezTo>
                  <a:cubicBezTo>
                    <a:pt x="19486" y="14816"/>
                    <a:pt x="19810" y="14778"/>
                    <a:pt x="20183" y="14697"/>
                  </a:cubicBezTo>
                  <a:cubicBezTo>
                    <a:pt x="20288" y="14675"/>
                    <a:pt x="20335" y="14622"/>
                    <a:pt x="20289" y="14574"/>
                  </a:cubicBezTo>
                  <a:cubicBezTo>
                    <a:pt x="20266" y="14536"/>
                    <a:pt x="20185" y="14515"/>
                    <a:pt x="20103" y="14515"/>
                  </a:cubicBezTo>
                  <a:cubicBezTo>
                    <a:pt x="20091" y="14515"/>
                    <a:pt x="20067" y="14515"/>
                    <a:pt x="20056" y="14520"/>
                  </a:cubicBezTo>
                  <a:cubicBezTo>
                    <a:pt x="19822" y="14547"/>
                    <a:pt x="19623" y="14562"/>
                    <a:pt x="19436" y="14562"/>
                  </a:cubicBezTo>
                  <a:cubicBezTo>
                    <a:pt x="19331" y="14562"/>
                    <a:pt x="19241" y="14557"/>
                    <a:pt x="19159" y="14552"/>
                  </a:cubicBezTo>
                  <a:cubicBezTo>
                    <a:pt x="19031" y="14541"/>
                    <a:pt x="18901" y="14520"/>
                    <a:pt x="18773" y="14488"/>
                  </a:cubicBezTo>
                  <a:cubicBezTo>
                    <a:pt x="18656" y="14456"/>
                    <a:pt x="18539" y="14418"/>
                    <a:pt x="18423" y="14380"/>
                  </a:cubicBezTo>
                  <a:lnTo>
                    <a:pt x="18401" y="14374"/>
                  </a:lnTo>
                  <a:cubicBezTo>
                    <a:pt x="18366" y="14363"/>
                    <a:pt x="18330" y="14352"/>
                    <a:pt x="18295" y="14342"/>
                  </a:cubicBezTo>
                  <a:cubicBezTo>
                    <a:pt x="18202" y="14309"/>
                    <a:pt x="18141" y="14261"/>
                    <a:pt x="18153" y="14207"/>
                  </a:cubicBezTo>
                  <a:cubicBezTo>
                    <a:pt x="18165" y="14148"/>
                    <a:pt x="18179" y="14089"/>
                    <a:pt x="18179" y="14035"/>
                  </a:cubicBezTo>
                  <a:cubicBezTo>
                    <a:pt x="18190" y="13987"/>
                    <a:pt x="18270" y="13943"/>
                    <a:pt x="18386" y="13943"/>
                  </a:cubicBezTo>
                  <a:cubicBezTo>
                    <a:pt x="18386" y="13943"/>
                    <a:pt x="18459" y="13943"/>
                    <a:pt x="18459" y="13943"/>
                  </a:cubicBezTo>
                  <a:cubicBezTo>
                    <a:pt x="18669" y="13943"/>
                    <a:pt x="18888" y="13928"/>
                    <a:pt x="19086" y="13895"/>
                  </a:cubicBezTo>
                  <a:cubicBezTo>
                    <a:pt x="19296" y="13863"/>
                    <a:pt x="19472" y="13813"/>
                    <a:pt x="19600" y="13781"/>
                  </a:cubicBezTo>
                  <a:lnTo>
                    <a:pt x="19626" y="13776"/>
                  </a:lnTo>
                  <a:cubicBezTo>
                    <a:pt x="19754" y="13744"/>
                    <a:pt x="19881" y="13712"/>
                    <a:pt x="19997" y="13685"/>
                  </a:cubicBezTo>
                  <a:cubicBezTo>
                    <a:pt x="20126" y="13658"/>
                    <a:pt x="20266" y="13641"/>
                    <a:pt x="20395" y="13641"/>
                  </a:cubicBezTo>
                  <a:cubicBezTo>
                    <a:pt x="20430" y="13641"/>
                    <a:pt x="20465" y="13641"/>
                    <a:pt x="20500" y="13641"/>
                  </a:cubicBezTo>
                  <a:cubicBezTo>
                    <a:pt x="20722" y="13641"/>
                    <a:pt x="20989" y="13668"/>
                    <a:pt x="21280" y="13717"/>
                  </a:cubicBezTo>
                  <a:cubicBezTo>
                    <a:pt x="21303" y="13722"/>
                    <a:pt x="21326" y="13722"/>
                    <a:pt x="21349" y="13722"/>
                  </a:cubicBezTo>
                  <a:cubicBezTo>
                    <a:pt x="21419" y="13722"/>
                    <a:pt x="21489" y="13700"/>
                    <a:pt x="21524" y="13668"/>
                  </a:cubicBezTo>
                  <a:cubicBezTo>
                    <a:pt x="21571" y="13620"/>
                    <a:pt x="21537" y="13560"/>
                    <a:pt x="21444" y="13533"/>
                  </a:cubicBezTo>
                  <a:cubicBezTo>
                    <a:pt x="21059" y="13431"/>
                    <a:pt x="20733" y="13378"/>
                    <a:pt x="20395" y="13362"/>
                  </a:cubicBezTo>
                  <a:cubicBezTo>
                    <a:pt x="20348" y="13362"/>
                    <a:pt x="20299" y="13357"/>
                    <a:pt x="20252" y="13357"/>
                  </a:cubicBezTo>
                  <a:cubicBezTo>
                    <a:pt x="20101" y="13357"/>
                    <a:pt x="19952" y="13367"/>
                    <a:pt x="19800" y="13384"/>
                  </a:cubicBezTo>
                  <a:cubicBezTo>
                    <a:pt x="19626" y="13405"/>
                    <a:pt x="19459" y="13431"/>
                    <a:pt x="19319" y="13458"/>
                  </a:cubicBezTo>
                  <a:lnTo>
                    <a:pt x="19276" y="13464"/>
                  </a:lnTo>
                  <a:cubicBezTo>
                    <a:pt x="19136" y="13491"/>
                    <a:pt x="18993" y="13513"/>
                    <a:pt x="18853" y="13523"/>
                  </a:cubicBezTo>
                  <a:cubicBezTo>
                    <a:pt x="18771" y="13529"/>
                    <a:pt x="18704" y="13533"/>
                    <a:pt x="18634" y="13533"/>
                  </a:cubicBezTo>
                  <a:cubicBezTo>
                    <a:pt x="18588" y="13533"/>
                    <a:pt x="18539" y="13534"/>
                    <a:pt x="18492" y="13528"/>
                  </a:cubicBezTo>
                  <a:lnTo>
                    <a:pt x="18481" y="13528"/>
                  </a:lnTo>
                  <a:cubicBezTo>
                    <a:pt x="18330" y="13518"/>
                    <a:pt x="18223" y="13459"/>
                    <a:pt x="18211" y="13384"/>
                  </a:cubicBezTo>
                  <a:cubicBezTo>
                    <a:pt x="18211" y="13211"/>
                    <a:pt x="18203" y="13044"/>
                    <a:pt x="18168" y="12877"/>
                  </a:cubicBezTo>
                  <a:cubicBezTo>
                    <a:pt x="18168" y="12839"/>
                    <a:pt x="18190" y="12806"/>
                    <a:pt x="18237" y="12779"/>
                  </a:cubicBezTo>
                  <a:cubicBezTo>
                    <a:pt x="18400" y="12704"/>
                    <a:pt x="18539" y="12769"/>
                    <a:pt x="19017" y="12796"/>
                  </a:cubicBezTo>
                  <a:cubicBezTo>
                    <a:pt x="19215" y="12807"/>
                    <a:pt x="19424" y="12800"/>
                    <a:pt x="19611" y="12784"/>
                  </a:cubicBezTo>
                  <a:cubicBezTo>
                    <a:pt x="19937" y="12752"/>
                    <a:pt x="20252" y="12678"/>
                    <a:pt x="20602" y="12549"/>
                  </a:cubicBezTo>
                  <a:cubicBezTo>
                    <a:pt x="20684" y="12516"/>
                    <a:pt x="20708" y="12457"/>
                    <a:pt x="20650" y="12414"/>
                  </a:cubicBezTo>
                  <a:cubicBezTo>
                    <a:pt x="20615" y="12387"/>
                    <a:pt x="20544" y="12370"/>
                    <a:pt x="20486" y="12370"/>
                  </a:cubicBezTo>
                  <a:cubicBezTo>
                    <a:pt x="20451" y="12370"/>
                    <a:pt x="20430" y="12375"/>
                    <a:pt x="20395" y="12380"/>
                  </a:cubicBezTo>
                  <a:cubicBezTo>
                    <a:pt x="19462" y="12623"/>
                    <a:pt x="19089" y="12478"/>
                    <a:pt x="18343" y="12360"/>
                  </a:cubicBezTo>
                  <a:cubicBezTo>
                    <a:pt x="18156" y="12333"/>
                    <a:pt x="18028" y="12258"/>
                    <a:pt x="17993" y="12171"/>
                  </a:cubicBezTo>
                  <a:cubicBezTo>
                    <a:pt x="17946" y="12037"/>
                    <a:pt x="17888" y="11907"/>
                    <a:pt x="17818" y="11777"/>
                  </a:cubicBezTo>
                  <a:cubicBezTo>
                    <a:pt x="17783" y="11702"/>
                    <a:pt x="17852" y="11622"/>
                    <a:pt x="18004" y="11579"/>
                  </a:cubicBezTo>
                  <a:cubicBezTo>
                    <a:pt x="18039" y="11568"/>
                    <a:pt x="18074" y="11563"/>
                    <a:pt x="18120" y="11552"/>
                  </a:cubicBezTo>
                  <a:cubicBezTo>
                    <a:pt x="18237" y="11530"/>
                    <a:pt x="18354" y="11514"/>
                    <a:pt x="18470" y="11503"/>
                  </a:cubicBezTo>
                  <a:cubicBezTo>
                    <a:pt x="18529" y="11498"/>
                    <a:pt x="18586" y="11498"/>
                    <a:pt x="18656" y="11498"/>
                  </a:cubicBezTo>
                  <a:cubicBezTo>
                    <a:pt x="18726" y="11498"/>
                    <a:pt x="18806" y="11498"/>
                    <a:pt x="18911" y="11503"/>
                  </a:cubicBezTo>
                  <a:lnTo>
                    <a:pt x="18984" y="11503"/>
                  </a:lnTo>
                  <a:cubicBezTo>
                    <a:pt x="19101" y="11508"/>
                    <a:pt x="19228" y="11508"/>
                    <a:pt x="19356" y="11508"/>
                  </a:cubicBezTo>
                  <a:cubicBezTo>
                    <a:pt x="19391" y="11508"/>
                    <a:pt x="19437" y="11508"/>
                    <a:pt x="19472" y="11508"/>
                  </a:cubicBezTo>
                  <a:cubicBezTo>
                    <a:pt x="19682" y="11503"/>
                    <a:pt x="19881" y="11487"/>
                    <a:pt x="20056" y="11449"/>
                  </a:cubicBezTo>
                  <a:cubicBezTo>
                    <a:pt x="20370" y="11390"/>
                    <a:pt x="20661" y="11292"/>
                    <a:pt x="20941" y="11131"/>
                  </a:cubicBezTo>
                  <a:cubicBezTo>
                    <a:pt x="21011" y="11093"/>
                    <a:pt x="21012" y="11029"/>
                    <a:pt x="20930" y="10991"/>
                  </a:cubicBezTo>
                  <a:cubicBezTo>
                    <a:pt x="20884" y="10970"/>
                    <a:pt x="20836" y="10959"/>
                    <a:pt x="20777" y="10959"/>
                  </a:cubicBezTo>
                  <a:cubicBezTo>
                    <a:pt x="20731" y="10959"/>
                    <a:pt x="20696" y="10963"/>
                    <a:pt x="20661" y="10979"/>
                  </a:cubicBezTo>
                  <a:cubicBezTo>
                    <a:pt x="20392" y="11087"/>
                    <a:pt x="20126" y="11153"/>
                    <a:pt x="19870" y="11180"/>
                  </a:cubicBezTo>
                  <a:cubicBezTo>
                    <a:pt x="19776" y="11190"/>
                    <a:pt x="19694" y="11195"/>
                    <a:pt x="19589" y="11195"/>
                  </a:cubicBezTo>
                  <a:cubicBezTo>
                    <a:pt x="19542" y="11195"/>
                    <a:pt x="19497" y="11195"/>
                    <a:pt x="19451" y="11190"/>
                  </a:cubicBezTo>
                  <a:cubicBezTo>
                    <a:pt x="19322" y="11184"/>
                    <a:pt x="19193" y="11174"/>
                    <a:pt x="19053" y="11158"/>
                  </a:cubicBezTo>
                  <a:lnTo>
                    <a:pt x="18995" y="11153"/>
                  </a:lnTo>
                  <a:cubicBezTo>
                    <a:pt x="18832" y="11137"/>
                    <a:pt x="18644" y="11121"/>
                    <a:pt x="18434" y="11121"/>
                  </a:cubicBezTo>
                  <a:cubicBezTo>
                    <a:pt x="18224" y="11121"/>
                    <a:pt x="18013" y="11136"/>
                    <a:pt x="17803" y="11168"/>
                  </a:cubicBezTo>
                  <a:cubicBezTo>
                    <a:pt x="17768" y="11173"/>
                    <a:pt x="17747" y="11179"/>
                    <a:pt x="17712" y="11185"/>
                  </a:cubicBezTo>
                  <a:cubicBezTo>
                    <a:pt x="17665" y="11190"/>
                    <a:pt x="17617" y="11195"/>
                    <a:pt x="17570" y="11190"/>
                  </a:cubicBezTo>
                  <a:cubicBezTo>
                    <a:pt x="17477" y="11184"/>
                    <a:pt x="17397" y="11147"/>
                    <a:pt x="17362" y="11104"/>
                  </a:cubicBezTo>
                  <a:cubicBezTo>
                    <a:pt x="17316" y="11050"/>
                    <a:pt x="17267" y="11001"/>
                    <a:pt x="17220" y="10947"/>
                  </a:cubicBezTo>
                  <a:cubicBezTo>
                    <a:pt x="17138" y="10856"/>
                    <a:pt x="17058" y="10769"/>
                    <a:pt x="16976" y="10683"/>
                  </a:cubicBezTo>
                  <a:cubicBezTo>
                    <a:pt x="16953" y="10661"/>
                    <a:pt x="16964" y="10635"/>
                    <a:pt x="16987" y="10619"/>
                  </a:cubicBezTo>
                  <a:cubicBezTo>
                    <a:pt x="17010" y="10597"/>
                    <a:pt x="17060" y="10587"/>
                    <a:pt x="17118" y="10582"/>
                  </a:cubicBezTo>
                  <a:cubicBezTo>
                    <a:pt x="17223" y="10577"/>
                    <a:pt x="17313" y="10571"/>
                    <a:pt x="17395" y="10565"/>
                  </a:cubicBezTo>
                  <a:cubicBezTo>
                    <a:pt x="17593" y="10549"/>
                    <a:pt x="17793" y="10517"/>
                    <a:pt x="17956" y="10474"/>
                  </a:cubicBezTo>
                  <a:cubicBezTo>
                    <a:pt x="18318" y="10383"/>
                    <a:pt x="18574" y="10252"/>
                    <a:pt x="18784" y="10139"/>
                  </a:cubicBezTo>
                  <a:cubicBezTo>
                    <a:pt x="18819" y="10118"/>
                    <a:pt x="18831" y="10097"/>
                    <a:pt x="18831" y="10075"/>
                  </a:cubicBezTo>
                  <a:cubicBezTo>
                    <a:pt x="18831" y="10054"/>
                    <a:pt x="18797" y="10032"/>
                    <a:pt x="18762" y="10016"/>
                  </a:cubicBezTo>
                  <a:cubicBezTo>
                    <a:pt x="18727" y="10005"/>
                    <a:pt x="18680" y="9994"/>
                    <a:pt x="18645" y="9994"/>
                  </a:cubicBezTo>
                  <a:cubicBezTo>
                    <a:pt x="18598" y="9994"/>
                    <a:pt x="18553" y="10000"/>
                    <a:pt x="18518" y="10016"/>
                  </a:cubicBezTo>
                  <a:cubicBezTo>
                    <a:pt x="18226" y="10129"/>
                    <a:pt x="17978" y="10199"/>
                    <a:pt x="17745" y="10237"/>
                  </a:cubicBezTo>
                  <a:cubicBezTo>
                    <a:pt x="17617" y="10258"/>
                    <a:pt x="17491" y="10269"/>
                    <a:pt x="17351" y="10269"/>
                  </a:cubicBezTo>
                  <a:lnTo>
                    <a:pt x="17337" y="10269"/>
                  </a:lnTo>
                  <a:cubicBezTo>
                    <a:pt x="17208" y="10269"/>
                    <a:pt x="17071" y="10263"/>
                    <a:pt x="16896" y="10252"/>
                  </a:cubicBezTo>
                  <a:cubicBezTo>
                    <a:pt x="16861" y="10252"/>
                    <a:pt x="16824" y="10247"/>
                    <a:pt x="16801" y="10247"/>
                  </a:cubicBezTo>
                  <a:cubicBezTo>
                    <a:pt x="16673" y="10242"/>
                    <a:pt x="16556" y="10198"/>
                    <a:pt x="16509" y="10144"/>
                  </a:cubicBezTo>
                  <a:cubicBezTo>
                    <a:pt x="16451" y="10080"/>
                    <a:pt x="16369" y="9972"/>
                    <a:pt x="16287" y="9865"/>
                  </a:cubicBezTo>
                  <a:cubicBezTo>
                    <a:pt x="16217" y="9773"/>
                    <a:pt x="16267" y="9675"/>
                    <a:pt x="16418" y="9605"/>
                  </a:cubicBezTo>
                  <a:cubicBezTo>
                    <a:pt x="16535" y="9552"/>
                    <a:pt x="16638" y="9509"/>
                    <a:pt x="16684" y="9488"/>
                  </a:cubicBezTo>
                  <a:cubicBezTo>
                    <a:pt x="16801" y="9434"/>
                    <a:pt x="16907" y="9380"/>
                    <a:pt x="17012" y="9343"/>
                  </a:cubicBezTo>
                  <a:cubicBezTo>
                    <a:pt x="17117" y="9305"/>
                    <a:pt x="17233" y="9272"/>
                    <a:pt x="17373" y="9250"/>
                  </a:cubicBezTo>
                  <a:cubicBezTo>
                    <a:pt x="17571" y="9218"/>
                    <a:pt x="17817" y="9201"/>
                    <a:pt x="18120" y="9201"/>
                  </a:cubicBezTo>
                  <a:cubicBezTo>
                    <a:pt x="18179" y="9201"/>
                    <a:pt x="18226" y="9201"/>
                    <a:pt x="18284" y="9201"/>
                  </a:cubicBezTo>
                  <a:lnTo>
                    <a:pt x="18295" y="9201"/>
                  </a:lnTo>
                  <a:cubicBezTo>
                    <a:pt x="18389" y="9201"/>
                    <a:pt x="18469" y="9175"/>
                    <a:pt x="18492" y="9132"/>
                  </a:cubicBezTo>
                  <a:cubicBezTo>
                    <a:pt x="18504" y="9111"/>
                    <a:pt x="18494" y="9083"/>
                    <a:pt x="18470" y="9067"/>
                  </a:cubicBezTo>
                  <a:cubicBezTo>
                    <a:pt x="18447" y="9045"/>
                    <a:pt x="18401" y="9035"/>
                    <a:pt x="18343" y="9030"/>
                  </a:cubicBezTo>
                  <a:cubicBezTo>
                    <a:pt x="18074" y="9003"/>
                    <a:pt x="17840" y="8986"/>
                    <a:pt x="17595" y="8986"/>
                  </a:cubicBezTo>
                  <a:cubicBezTo>
                    <a:pt x="17479" y="8986"/>
                    <a:pt x="17362" y="8992"/>
                    <a:pt x="17246" y="8998"/>
                  </a:cubicBezTo>
                  <a:cubicBezTo>
                    <a:pt x="17047" y="9014"/>
                    <a:pt x="16860" y="9040"/>
                    <a:pt x="16673" y="9083"/>
                  </a:cubicBezTo>
                  <a:cubicBezTo>
                    <a:pt x="16498" y="9127"/>
                    <a:pt x="16347" y="9175"/>
                    <a:pt x="16207" y="9223"/>
                  </a:cubicBezTo>
                  <a:cubicBezTo>
                    <a:pt x="16195" y="9229"/>
                    <a:pt x="16184" y="9235"/>
                    <a:pt x="16149" y="9240"/>
                  </a:cubicBezTo>
                  <a:cubicBezTo>
                    <a:pt x="16009" y="9278"/>
                    <a:pt x="15835" y="9250"/>
                    <a:pt x="15777" y="9174"/>
                  </a:cubicBezTo>
                  <a:cubicBezTo>
                    <a:pt x="15684" y="9040"/>
                    <a:pt x="15576" y="8901"/>
                    <a:pt x="15529" y="8809"/>
                  </a:cubicBezTo>
                  <a:cubicBezTo>
                    <a:pt x="15506" y="8777"/>
                    <a:pt x="15519" y="8743"/>
                    <a:pt x="15565" y="8716"/>
                  </a:cubicBezTo>
                  <a:cubicBezTo>
                    <a:pt x="15600" y="8689"/>
                    <a:pt x="15670" y="8675"/>
                    <a:pt x="15740" y="8669"/>
                  </a:cubicBezTo>
                  <a:cubicBezTo>
                    <a:pt x="15845" y="8664"/>
                    <a:pt x="15916" y="8658"/>
                    <a:pt x="15963" y="8658"/>
                  </a:cubicBezTo>
                  <a:cubicBezTo>
                    <a:pt x="16161" y="8652"/>
                    <a:pt x="16359" y="8631"/>
                    <a:pt x="16546" y="8599"/>
                  </a:cubicBezTo>
                  <a:cubicBezTo>
                    <a:pt x="16919" y="8534"/>
                    <a:pt x="17211" y="8431"/>
                    <a:pt x="17468" y="8334"/>
                  </a:cubicBezTo>
                  <a:cubicBezTo>
                    <a:pt x="17515" y="8318"/>
                    <a:pt x="17537" y="8297"/>
                    <a:pt x="17537" y="8270"/>
                  </a:cubicBezTo>
                  <a:cubicBezTo>
                    <a:pt x="17537" y="8249"/>
                    <a:pt x="17526" y="8227"/>
                    <a:pt x="17479" y="8211"/>
                  </a:cubicBezTo>
                  <a:cubicBezTo>
                    <a:pt x="17444" y="8195"/>
                    <a:pt x="17395" y="8184"/>
                    <a:pt x="17337" y="8184"/>
                  </a:cubicBezTo>
                  <a:cubicBezTo>
                    <a:pt x="17302" y="8184"/>
                    <a:pt x="17270" y="8189"/>
                    <a:pt x="17235" y="8200"/>
                  </a:cubicBezTo>
                  <a:cubicBezTo>
                    <a:pt x="17025" y="8259"/>
                    <a:pt x="16707" y="8334"/>
                    <a:pt x="16404" y="8361"/>
                  </a:cubicBezTo>
                  <a:cubicBezTo>
                    <a:pt x="16322" y="8367"/>
                    <a:pt x="16240" y="8373"/>
                    <a:pt x="16170" y="8373"/>
                  </a:cubicBezTo>
                  <a:cubicBezTo>
                    <a:pt x="16112" y="8373"/>
                    <a:pt x="16054" y="8372"/>
                    <a:pt x="15996" y="8366"/>
                  </a:cubicBezTo>
                  <a:cubicBezTo>
                    <a:pt x="15844" y="8355"/>
                    <a:pt x="15683" y="8335"/>
                    <a:pt x="15555" y="8319"/>
                  </a:cubicBezTo>
                  <a:lnTo>
                    <a:pt x="15460" y="8307"/>
                  </a:lnTo>
                  <a:cubicBezTo>
                    <a:pt x="15331" y="8291"/>
                    <a:pt x="15239" y="8244"/>
                    <a:pt x="15216" y="8184"/>
                  </a:cubicBezTo>
                  <a:cubicBezTo>
                    <a:pt x="15146" y="8039"/>
                    <a:pt x="15098" y="7893"/>
                    <a:pt x="15052" y="7753"/>
                  </a:cubicBezTo>
                  <a:cubicBezTo>
                    <a:pt x="15028" y="7683"/>
                    <a:pt x="15109" y="7617"/>
                    <a:pt x="15237" y="7585"/>
                  </a:cubicBezTo>
                  <a:cubicBezTo>
                    <a:pt x="15342" y="7563"/>
                    <a:pt x="15436" y="7549"/>
                    <a:pt x="15529" y="7538"/>
                  </a:cubicBezTo>
                  <a:cubicBezTo>
                    <a:pt x="15611" y="7527"/>
                    <a:pt x="15694" y="7521"/>
                    <a:pt x="15788" y="7521"/>
                  </a:cubicBezTo>
                  <a:cubicBezTo>
                    <a:pt x="15823" y="7521"/>
                    <a:pt x="15858" y="7521"/>
                    <a:pt x="15904" y="7521"/>
                  </a:cubicBezTo>
                  <a:cubicBezTo>
                    <a:pt x="16033" y="7526"/>
                    <a:pt x="16171" y="7543"/>
                    <a:pt x="16334" y="7565"/>
                  </a:cubicBezTo>
                  <a:cubicBezTo>
                    <a:pt x="16509" y="7586"/>
                    <a:pt x="16684" y="7601"/>
                    <a:pt x="16870" y="7612"/>
                  </a:cubicBezTo>
                  <a:cubicBezTo>
                    <a:pt x="16929" y="7612"/>
                    <a:pt x="16976" y="7619"/>
                    <a:pt x="17034" y="7619"/>
                  </a:cubicBezTo>
                  <a:cubicBezTo>
                    <a:pt x="17174" y="7619"/>
                    <a:pt x="17328" y="7613"/>
                    <a:pt x="17468" y="7597"/>
                  </a:cubicBezTo>
                  <a:cubicBezTo>
                    <a:pt x="17853" y="7559"/>
                    <a:pt x="18179" y="7478"/>
                    <a:pt x="18459" y="7408"/>
                  </a:cubicBezTo>
                  <a:cubicBezTo>
                    <a:pt x="18506" y="7397"/>
                    <a:pt x="18539" y="7376"/>
                    <a:pt x="18550" y="7354"/>
                  </a:cubicBezTo>
                  <a:cubicBezTo>
                    <a:pt x="18562" y="7333"/>
                    <a:pt x="18553" y="7312"/>
                    <a:pt x="18518" y="7295"/>
                  </a:cubicBezTo>
                  <a:cubicBezTo>
                    <a:pt x="18483" y="7274"/>
                    <a:pt x="18424" y="7262"/>
                    <a:pt x="18354" y="7262"/>
                  </a:cubicBezTo>
                  <a:cubicBezTo>
                    <a:pt x="18330" y="7262"/>
                    <a:pt x="18305" y="7263"/>
                    <a:pt x="18270" y="7268"/>
                  </a:cubicBezTo>
                  <a:cubicBezTo>
                    <a:pt x="18013" y="7312"/>
                    <a:pt x="17687" y="7359"/>
                    <a:pt x="17384" y="7359"/>
                  </a:cubicBezTo>
                  <a:lnTo>
                    <a:pt x="17373" y="7359"/>
                  </a:lnTo>
                  <a:cubicBezTo>
                    <a:pt x="17280" y="7359"/>
                    <a:pt x="17175" y="7360"/>
                    <a:pt x="17082" y="7349"/>
                  </a:cubicBezTo>
                  <a:cubicBezTo>
                    <a:pt x="16930" y="7333"/>
                    <a:pt x="16778" y="7305"/>
                    <a:pt x="16557" y="7257"/>
                  </a:cubicBezTo>
                  <a:lnTo>
                    <a:pt x="16520" y="7247"/>
                  </a:lnTo>
                  <a:cubicBezTo>
                    <a:pt x="16380" y="7214"/>
                    <a:pt x="16229" y="7181"/>
                    <a:pt x="16054" y="7154"/>
                  </a:cubicBezTo>
                  <a:cubicBezTo>
                    <a:pt x="15844" y="7122"/>
                    <a:pt x="15637" y="7105"/>
                    <a:pt x="15427" y="7100"/>
                  </a:cubicBezTo>
                  <a:cubicBezTo>
                    <a:pt x="15415" y="7100"/>
                    <a:pt x="15391" y="7100"/>
                    <a:pt x="15380" y="7100"/>
                  </a:cubicBezTo>
                  <a:cubicBezTo>
                    <a:pt x="15356" y="7100"/>
                    <a:pt x="15334" y="7100"/>
                    <a:pt x="15310" y="7100"/>
                  </a:cubicBezTo>
                  <a:lnTo>
                    <a:pt x="15296" y="7100"/>
                  </a:lnTo>
                  <a:cubicBezTo>
                    <a:pt x="15179" y="7100"/>
                    <a:pt x="15063" y="7075"/>
                    <a:pt x="14993" y="7026"/>
                  </a:cubicBezTo>
                  <a:cubicBezTo>
                    <a:pt x="14947" y="6999"/>
                    <a:pt x="14935" y="6961"/>
                    <a:pt x="14935" y="6923"/>
                  </a:cubicBezTo>
                  <a:cubicBezTo>
                    <a:pt x="14947" y="6821"/>
                    <a:pt x="14959" y="6719"/>
                    <a:pt x="14982" y="6622"/>
                  </a:cubicBezTo>
                  <a:cubicBezTo>
                    <a:pt x="15006" y="6541"/>
                    <a:pt x="15146" y="6481"/>
                    <a:pt x="15332" y="6481"/>
                  </a:cubicBezTo>
                  <a:cubicBezTo>
                    <a:pt x="15402" y="6481"/>
                    <a:pt x="15474" y="6475"/>
                    <a:pt x="15544" y="6475"/>
                  </a:cubicBezTo>
                  <a:cubicBezTo>
                    <a:pt x="15730" y="6465"/>
                    <a:pt x="15891" y="6443"/>
                    <a:pt x="16043" y="6427"/>
                  </a:cubicBezTo>
                  <a:lnTo>
                    <a:pt x="16090" y="6422"/>
                  </a:lnTo>
                  <a:cubicBezTo>
                    <a:pt x="16254" y="6400"/>
                    <a:pt x="16395" y="6390"/>
                    <a:pt x="16535" y="6385"/>
                  </a:cubicBezTo>
                  <a:cubicBezTo>
                    <a:pt x="16558" y="6385"/>
                    <a:pt x="16592" y="6385"/>
                    <a:pt x="16615" y="6385"/>
                  </a:cubicBezTo>
                  <a:cubicBezTo>
                    <a:pt x="16720" y="6385"/>
                    <a:pt x="16824" y="6389"/>
                    <a:pt x="16929" y="6400"/>
                  </a:cubicBezTo>
                  <a:cubicBezTo>
                    <a:pt x="17208" y="6432"/>
                    <a:pt x="17491" y="6508"/>
                    <a:pt x="17759" y="6583"/>
                  </a:cubicBezTo>
                  <a:cubicBezTo>
                    <a:pt x="17794" y="6594"/>
                    <a:pt x="17841" y="6600"/>
                    <a:pt x="17876" y="6600"/>
                  </a:cubicBezTo>
                  <a:cubicBezTo>
                    <a:pt x="17923" y="6600"/>
                    <a:pt x="17969" y="6594"/>
                    <a:pt x="17993" y="6583"/>
                  </a:cubicBezTo>
                  <a:cubicBezTo>
                    <a:pt x="18028" y="6567"/>
                    <a:pt x="18051" y="6551"/>
                    <a:pt x="18051" y="6529"/>
                  </a:cubicBezTo>
                  <a:cubicBezTo>
                    <a:pt x="18051" y="6508"/>
                    <a:pt x="18028" y="6482"/>
                    <a:pt x="17993" y="6465"/>
                  </a:cubicBezTo>
                  <a:cubicBezTo>
                    <a:pt x="17725" y="6358"/>
                    <a:pt x="17468" y="6255"/>
                    <a:pt x="17118" y="6179"/>
                  </a:cubicBezTo>
                  <a:cubicBezTo>
                    <a:pt x="16943" y="6141"/>
                    <a:pt x="16744" y="6109"/>
                    <a:pt x="16546" y="6098"/>
                  </a:cubicBezTo>
                  <a:cubicBezTo>
                    <a:pt x="16429" y="6093"/>
                    <a:pt x="16300" y="6088"/>
                    <a:pt x="16149" y="6088"/>
                  </a:cubicBezTo>
                  <a:cubicBezTo>
                    <a:pt x="16090" y="6088"/>
                    <a:pt x="16042" y="6088"/>
                    <a:pt x="15996" y="6088"/>
                  </a:cubicBezTo>
                  <a:cubicBezTo>
                    <a:pt x="15926" y="6088"/>
                    <a:pt x="15869" y="6088"/>
                    <a:pt x="15799" y="6088"/>
                  </a:cubicBezTo>
                  <a:cubicBezTo>
                    <a:pt x="15694" y="6088"/>
                    <a:pt x="15614" y="6089"/>
                    <a:pt x="15544" y="6083"/>
                  </a:cubicBezTo>
                  <a:cubicBezTo>
                    <a:pt x="15532" y="6083"/>
                    <a:pt x="15530" y="6083"/>
                    <a:pt x="15518" y="6083"/>
                  </a:cubicBezTo>
                  <a:cubicBezTo>
                    <a:pt x="15413" y="6072"/>
                    <a:pt x="15331" y="6034"/>
                    <a:pt x="15296" y="5986"/>
                  </a:cubicBezTo>
                  <a:cubicBezTo>
                    <a:pt x="15272" y="5953"/>
                    <a:pt x="15272" y="5920"/>
                    <a:pt x="15296" y="5888"/>
                  </a:cubicBezTo>
                  <a:cubicBezTo>
                    <a:pt x="15412" y="5710"/>
                    <a:pt x="15555" y="5522"/>
                    <a:pt x="15729" y="5339"/>
                  </a:cubicBezTo>
                  <a:cubicBezTo>
                    <a:pt x="15811" y="5247"/>
                    <a:pt x="15997" y="5188"/>
                    <a:pt x="16207" y="5177"/>
                  </a:cubicBezTo>
                  <a:cubicBezTo>
                    <a:pt x="16289" y="5172"/>
                    <a:pt x="16370" y="5172"/>
                    <a:pt x="16440" y="5172"/>
                  </a:cubicBezTo>
                  <a:cubicBezTo>
                    <a:pt x="16475" y="5172"/>
                    <a:pt x="16510" y="5172"/>
                    <a:pt x="16557" y="5172"/>
                  </a:cubicBezTo>
                  <a:cubicBezTo>
                    <a:pt x="16697" y="5178"/>
                    <a:pt x="16826" y="5188"/>
                    <a:pt x="16954" y="5209"/>
                  </a:cubicBezTo>
                  <a:cubicBezTo>
                    <a:pt x="17071" y="5231"/>
                    <a:pt x="17197" y="5263"/>
                    <a:pt x="17384" y="5317"/>
                  </a:cubicBezTo>
                  <a:lnTo>
                    <a:pt x="17468" y="5344"/>
                  </a:lnTo>
                  <a:cubicBezTo>
                    <a:pt x="17596" y="5382"/>
                    <a:pt x="17746" y="5431"/>
                    <a:pt x="17898" y="5469"/>
                  </a:cubicBezTo>
                  <a:cubicBezTo>
                    <a:pt x="18108" y="5517"/>
                    <a:pt x="18319" y="5549"/>
                    <a:pt x="18529" y="5560"/>
                  </a:cubicBezTo>
                  <a:cubicBezTo>
                    <a:pt x="18598" y="5565"/>
                    <a:pt x="18655" y="5565"/>
                    <a:pt x="18725" y="5565"/>
                  </a:cubicBezTo>
                  <a:cubicBezTo>
                    <a:pt x="19040" y="5565"/>
                    <a:pt x="19369" y="5528"/>
                    <a:pt x="19742" y="5442"/>
                  </a:cubicBezTo>
                  <a:cubicBezTo>
                    <a:pt x="19847" y="5420"/>
                    <a:pt x="19905" y="5354"/>
                    <a:pt x="19870" y="5295"/>
                  </a:cubicBezTo>
                  <a:cubicBezTo>
                    <a:pt x="19846" y="5247"/>
                    <a:pt x="19765" y="5214"/>
                    <a:pt x="19684" y="5214"/>
                  </a:cubicBezTo>
                  <a:cubicBezTo>
                    <a:pt x="19672" y="5214"/>
                    <a:pt x="19649" y="5216"/>
                    <a:pt x="19626" y="5221"/>
                  </a:cubicBezTo>
                  <a:cubicBezTo>
                    <a:pt x="19404" y="5253"/>
                    <a:pt x="19193" y="5268"/>
                    <a:pt x="19006" y="5268"/>
                  </a:cubicBezTo>
                  <a:cubicBezTo>
                    <a:pt x="18878" y="5268"/>
                    <a:pt x="18750" y="5264"/>
                    <a:pt x="18645" y="5248"/>
                  </a:cubicBezTo>
                  <a:cubicBezTo>
                    <a:pt x="18505" y="5232"/>
                    <a:pt x="18377" y="5199"/>
                    <a:pt x="18237" y="5155"/>
                  </a:cubicBezTo>
                  <a:cubicBezTo>
                    <a:pt x="18132" y="5123"/>
                    <a:pt x="18025" y="5081"/>
                    <a:pt x="17920" y="5038"/>
                  </a:cubicBezTo>
                  <a:lnTo>
                    <a:pt x="17829" y="4999"/>
                  </a:lnTo>
                  <a:cubicBezTo>
                    <a:pt x="17689" y="4945"/>
                    <a:pt x="17514" y="4881"/>
                    <a:pt x="17304" y="4832"/>
                  </a:cubicBezTo>
                  <a:cubicBezTo>
                    <a:pt x="17106" y="4784"/>
                    <a:pt x="16870" y="4757"/>
                    <a:pt x="16637" y="4746"/>
                  </a:cubicBezTo>
                  <a:cubicBezTo>
                    <a:pt x="16625" y="4746"/>
                    <a:pt x="16593" y="4747"/>
                    <a:pt x="16546" y="4741"/>
                  </a:cubicBezTo>
                  <a:cubicBezTo>
                    <a:pt x="16348" y="4736"/>
                    <a:pt x="16205" y="4654"/>
                    <a:pt x="16229" y="4563"/>
                  </a:cubicBezTo>
                  <a:cubicBezTo>
                    <a:pt x="16275" y="4423"/>
                    <a:pt x="16311" y="4197"/>
                    <a:pt x="16334" y="4009"/>
                  </a:cubicBezTo>
                  <a:cubicBezTo>
                    <a:pt x="16346" y="3923"/>
                    <a:pt x="16523" y="3858"/>
                    <a:pt x="16710" y="3874"/>
                  </a:cubicBezTo>
                  <a:cubicBezTo>
                    <a:pt x="16745" y="3880"/>
                    <a:pt x="16780" y="3879"/>
                    <a:pt x="16826" y="3884"/>
                  </a:cubicBezTo>
                  <a:cubicBezTo>
                    <a:pt x="16966" y="3895"/>
                    <a:pt x="17105" y="3911"/>
                    <a:pt x="17257" y="3916"/>
                  </a:cubicBezTo>
                  <a:cubicBezTo>
                    <a:pt x="17315" y="3916"/>
                    <a:pt x="17373" y="3921"/>
                    <a:pt x="17431" y="3921"/>
                  </a:cubicBezTo>
                  <a:cubicBezTo>
                    <a:pt x="17583" y="3921"/>
                    <a:pt x="17722" y="3911"/>
                    <a:pt x="17851" y="3894"/>
                  </a:cubicBezTo>
                  <a:cubicBezTo>
                    <a:pt x="18200" y="3851"/>
                    <a:pt x="18518" y="3749"/>
                    <a:pt x="18809" y="3593"/>
                  </a:cubicBezTo>
                  <a:cubicBezTo>
                    <a:pt x="18879" y="3555"/>
                    <a:pt x="18879" y="3492"/>
                    <a:pt x="18809" y="3443"/>
                  </a:cubicBezTo>
                  <a:cubicBezTo>
                    <a:pt x="18762" y="3416"/>
                    <a:pt x="18703" y="3399"/>
                    <a:pt x="18645" y="3399"/>
                  </a:cubicBezTo>
                  <a:cubicBezTo>
                    <a:pt x="18610" y="3399"/>
                    <a:pt x="18563" y="3405"/>
                    <a:pt x="18539" y="3416"/>
                  </a:cubicBezTo>
                  <a:cubicBezTo>
                    <a:pt x="18271" y="3519"/>
                    <a:pt x="17991" y="3582"/>
                    <a:pt x="17723" y="3598"/>
                  </a:cubicBezTo>
                  <a:cubicBezTo>
                    <a:pt x="17676" y="3603"/>
                    <a:pt x="17631" y="3605"/>
                    <a:pt x="17585" y="3605"/>
                  </a:cubicBezTo>
                  <a:cubicBezTo>
                    <a:pt x="17503" y="3605"/>
                    <a:pt x="17408" y="3598"/>
                    <a:pt x="17315" y="3593"/>
                  </a:cubicBezTo>
                  <a:cubicBezTo>
                    <a:pt x="17210" y="3582"/>
                    <a:pt x="17103" y="3567"/>
                    <a:pt x="16987" y="3556"/>
                  </a:cubicBezTo>
                  <a:cubicBezTo>
                    <a:pt x="16940" y="3551"/>
                    <a:pt x="16906" y="3544"/>
                    <a:pt x="16859" y="3539"/>
                  </a:cubicBezTo>
                  <a:cubicBezTo>
                    <a:pt x="16848" y="3539"/>
                    <a:pt x="16767" y="3528"/>
                    <a:pt x="16662" y="3517"/>
                  </a:cubicBezTo>
                  <a:cubicBezTo>
                    <a:pt x="16429" y="3490"/>
                    <a:pt x="16241" y="3416"/>
                    <a:pt x="16160" y="3313"/>
                  </a:cubicBezTo>
                  <a:cubicBezTo>
                    <a:pt x="16031" y="3163"/>
                    <a:pt x="15880" y="2995"/>
                    <a:pt x="15740" y="2888"/>
                  </a:cubicBezTo>
                  <a:cubicBezTo>
                    <a:pt x="15705" y="2855"/>
                    <a:pt x="15695" y="2822"/>
                    <a:pt x="15719" y="2790"/>
                  </a:cubicBezTo>
                  <a:cubicBezTo>
                    <a:pt x="15742" y="2758"/>
                    <a:pt x="15788" y="2732"/>
                    <a:pt x="15846" y="2716"/>
                  </a:cubicBezTo>
                  <a:cubicBezTo>
                    <a:pt x="15963" y="2689"/>
                    <a:pt x="16020" y="2677"/>
                    <a:pt x="16043" y="2672"/>
                  </a:cubicBezTo>
                  <a:cubicBezTo>
                    <a:pt x="16078" y="2667"/>
                    <a:pt x="16113" y="2661"/>
                    <a:pt x="16160" y="2655"/>
                  </a:cubicBezTo>
                  <a:cubicBezTo>
                    <a:pt x="16299" y="2639"/>
                    <a:pt x="16427" y="2623"/>
                    <a:pt x="16579" y="2601"/>
                  </a:cubicBezTo>
                  <a:cubicBezTo>
                    <a:pt x="16789" y="2569"/>
                    <a:pt x="16964" y="2520"/>
                    <a:pt x="17103" y="2467"/>
                  </a:cubicBezTo>
                  <a:cubicBezTo>
                    <a:pt x="17383" y="2359"/>
                    <a:pt x="17585" y="2203"/>
                    <a:pt x="17701" y="2009"/>
                  </a:cubicBezTo>
                  <a:cubicBezTo>
                    <a:pt x="17736" y="1960"/>
                    <a:pt x="17664" y="1901"/>
                    <a:pt x="17559" y="1874"/>
                  </a:cubicBezTo>
                  <a:cubicBezTo>
                    <a:pt x="17524" y="1863"/>
                    <a:pt x="17477" y="1859"/>
                    <a:pt x="17442" y="1859"/>
                  </a:cubicBezTo>
                  <a:cubicBezTo>
                    <a:pt x="17372" y="1859"/>
                    <a:pt x="17313" y="1875"/>
                    <a:pt x="17278" y="1908"/>
                  </a:cubicBezTo>
                  <a:cubicBezTo>
                    <a:pt x="17127" y="2053"/>
                    <a:pt x="16943" y="2166"/>
                    <a:pt x="16710" y="2231"/>
                  </a:cubicBezTo>
                  <a:cubicBezTo>
                    <a:pt x="16605" y="2263"/>
                    <a:pt x="16474" y="2284"/>
                    <a:pt x="16334" y="2300"/>
                  </a:cubicBezTo>
                  <a:cubicBezTo>
                    <a:pt x="16229" y="2311"/>
                    <a:pt x="16112" y="2321"/>
                    <a:pt x="15996" y="2327"/>
                  </a:cubicBezTo>
                  <a:cubicBezTo>
                    <a:pt x="15961" y="2332"/>
                    <a:pt x="15915" y="2333"/>
                    <a:pt x="15868" y="2339"/>
                  </a:cubicBezTo>
                  <a:cubicBezTo>
                    <a:pt x="15821" y="2344"/>
                    <a:pt x="15659" y="2359"/>
                    <a:pt x="15449" y="2381"/>
                  </a:cubicBezTo>
                  <a:cubicBezTo>
                    <a:pt x="15239" y="2402"/>
                    <a:pt x="15018" y="2381"/>
                    <a:pt x="14855" y="2317"/>
                  </a:cubicBezTo>
                  <a:cubicBezTo>
                    <a:pt x="14656" y="2241"/>
                    <a:pt x="14468" y="2166"/>
                    <a:pt x="14363" y="2128"/>
                  </a:cubicBezTo>
                  <a:cubicBezTo>
                    <a:pt x="14246" y="2085"/>
                    <a:pt x="14212" y="2009"/>
                    <a:pt x="14293" y="1945"/>
                  </a:cubicBezTo>
                  <a:cubicBezTo>
                    <a:pt x="14422" y="1848"/>
                    <a:pt x="14517" y="1741"/>
                    <a:pt x="14563" y="1638"/>
                  </a:cubicBezTo>
                  <a:cubicBezTo>
                    <a:pt x="14610" y="1530"/>
                    <a:pt x="14611" y="1428"/>
                    <a:pt x="14611" y="1342"/>
                  </a:cubicBezTo>
                  <a:cubicBezTo>
                    <a:pt x="14611" y="1315"/>
                    <a:pt x="14611" y="1293"/>
                    <a:pt x="14611" y="1266"/>
                  </a:cubicBezTo>
                  <a:cubicBezTo>
                    <a:pt x="14611" y="1207"/>
                    <a:pt x="14599" y="1147"/>
                    <a:pt x="14611" y="1093"/>
                  </a:cubicBezTo>
                  <a:cubicBezTo>
                    <a:pt x="14622" y="1012"/>
                    <a:pt x="14655" y="949"/>
                    <a:pt x="14702" y="884"/>
                  </a:cubicBezTo>
                  <a:cubicBezTo>
                    <a:pt x="14807" y="755"/>
                    <a:pt x="15028" y="630"/>
                    <a:pt x="15354" y="517"/>
                  </a:cubicBezTo>
                  <a:cubicBezTo>
                    <a:pt x="15401" y="501"/>
                    <a:pt x="15427" y="480"/>
                    <a:pt x="15427" y="458"/>
                  </a:cubicBezTo>
                  <a:cubicBezTo>
                    <a:pt x="15427" y="431"/>
                    <a:pt x="15415" y="404"/>
                    <a:pt x="15369" y="382"/>
                  </a:cubicBezTo>
                  <a:cubicBezTo>
                    <a:pt x="15310" y="355"/>
                    <a:pt x="15229" y="333"/>
                    <a:pt x="15135" y="333"/>
                  </a:cubicBezTo>
                  <a:cubicBezTo>
                    <a:pt x="15100" y="333"/>
                    <a:pt x="15053" y="340"/>
                    <a:pt x="15030" y="345"/>
                  </a:cubicBezTo>
                  <a:cubicBezTo>
                    <a:pt x="14575" y="453"/>
                    <a:pt x="14258" y="586"/>
                    <a:pt x="14071" y="743"/>
                  </a:cubicBezTo>
                  <a:cubicBezTo>
                    <a:pt x="13966" y="829"/>
                    <a:pt x="13899" y="926"/>
                    <a:pt x="13852" y="1039"/>
                  </a:cubicBezTo>
                  <a:cubicBezTo>
                    <a:pt x="13829" y="1120"/>
                    <a:pt x="13817" y="1201"/>
                    <a:pt x="13805" y="1271"/>
                  </a:cubicBezTo>
                  <a:lnTo>
                    <a:pt x="13794" y="1325"/>
                  </a:lnTo>
                  <a:cubicBezTo>
                    <a:pt x="13783" y="1422"/>
                    <a:pt x="13756" y="1491"/>
                    <a:pt x="13721" y="1551"/>
                  </a:cubicBezTo>
                  <a:cubicBezTo>
                    <a:pt x="13686" y="1610"/>
                    <a:pt x="13642" y="1658"/>
                    <a:pt x="13572" y="1712"/>
                  </a:cubicBezTo>
                  <a:cubicBezTo>
                    <a:pt x="13514" y="1755"/>
                    <a:pt x="13418" y="1788"/>
                    <a:pt x="13313" y="1788"/>
                  </a:cubicBezTo>
                  <a:cubicBezTo>
                    <a:pt x="13266" y="1788"/>
                    <a:pt x="13221" y="1783"/>
                    <a:pt x="13186" y="1778"/>
                  </a:cubicBezTo>
                  <a:cubicBezTo>
                    <a:pt x="12871" y="1713"/>
                    <a:pt x="12543" y="1654"/>
                    <a:pt x="12205" y="1611"/>
                  </a:cubicBezTo>
                  <a:cubicBezTo>
                    <a:pt x="12100" y="1601"/>
                    <a:pt x="12019" y="1562"/>
                    <a:pt x="11972" y="1519"/>
                  </a:cubicBezTo>
                  <a:cubicBezTo>
                    <a:pt x="11925" y="1476"/>
                    <a:pt x="11925" y="1427"/>
                    <a:pt x="11972" y="1384"/>
                  </a:cubicBezTo>
                  <a:cubicBezTo>
                    <a:pt x="11984" y="1373"/>
                    <a:pt x="11997" y="1362"/>
                    <a:pt x="11997" y="1357"/>
                  </a:cubicBezTo>
                  <a:cubicBezTo>
                    <a:pt x="12091" y="1265"/>
                    <a:pt x="12138" y="1174"/>
                    <a:pt x="12161" y="1088"/>
                  </a:cubicBezTo>
                  <a:cubicBezTo>
                    <a:pt x="12196" y="926"/>
                    <a:pt x="12102" y="754"/>
                    <a:pt x="11892" y="571"/>
                  </a:cubicBezTo>
                  <a:cubicBezTo>
                    <a:pt x="11857" y="538"/>
                    <a:pt x="11763" y="512"/>
                    <a:pt x="11669" y="512"/>
                  </a:cubicBezTo>
                  <a:cubicBezTo>
                    <a:pt x="11646" y="512"/>
                    <a:pt x="11623" y="512"/>
                    <a:pt x="11600" y="517"/>
                  </a:cubicBezTo>
                  <a:cubicBezTo>
                    <a:pt x="11542" y="522"/>
                    <a:pt x="11496" y="539"/>
                    <a:pt x="11473" y="566"/>
                  </a:cubicBezTo>
                  <a:cubicBezTo>
                    <a:pt x="11449" y="587"/>
                    <a:pt x="11450" y="608"/>
                    <a:pt x="11462" y="630"/>
                  </a:cubicBezTo>
                  <a:cubicBezTo>
                    <a:pt x="11567" y="781"/>
                    <a:pt x="11600" y="927"/>
                    <a:pt x="11542" y="1046"/>
                  </a:cubicBezTo>
                  <a:cubicBezTo>
                    <a:pt x="11519" y="1105"/>
                    <a:pt x="11459" y="1158"/>
                    <a:pt x="11378" y="1217"/>
                  </a:cubicBezTo>
                  <a:cubicBezTo>
                    <a:pt x="11320" y="1260"/>
                    <a:pt x="11252" y="1304"/>
                    <a:pt x="11170" y="1352"/>
                  </a:cubicBezTo>
                  <a:lnTo>
                    <a:pt x="11097" y="1396"/>
                  </a:lnTo>
                  <a:cubicBezTo>
                    <a:pt x="10981" y="1466"/>
                    <a:pt x="10807" y="1509"/>
                    <a:pt x="10609" y="1509"/>
                  </a:cubicBezTo>
                  <a:cubicBezTo>
                    <a:pt x="10329" y="1509"/>
                    <a:pt x="10039" y="1519"/>
                    <a:pt x="9771" y="1536"/>
                  </a:cubicBezTo>
                  <a:cubicBezTo>
                    <a:pt x="9747" y="1536"/>
                    <a:pt x="9710" y="1541"/>
                    <a:pt x="9687" y="1541"/>
                  </a:cubicBezTo>
                  <a:cubicBezTo>
                    <a:pt x="9442" y="1541"/>
                    <a:pt x="9233" y="1477"/>
                    <a:pt x="9151" y="1369"/>
                  </a:cubicBezTo>
                  <a:cubicBezTo>
                    <a:pt x="9151" y="1363"/>
                    <a:pt x="9140" y="1357"/>
                    <a:pt x="9140" y="1352"/>
                  </a:cubicBezTo>
                  <a:cubicBezTo>
                    <a:pt x="9093" y="1298"/>
                    <a:pt x="9068" y="1239"/>
                    <a:pt x="9056" y="1185"/>
                  </a:cubicBezTo>
                  <a:cubicBezTo>
                    <a:pt x="9045" y="1131"/>
                    <a:pt x="9058" y="1066"/>
                    <a:pt x="9093" y="980"/>
                  </a:cubicBezTo>
                  <a:cubicBezTo>
                    <a:pt x="9093" y="964"/>
                    <a:pt x="9104" y="948"/>
                    <a:pt x="9104" y="926"/>
                  </a:cubicBezTo>
                  <a:cubicBezTo>
                    <a:pt x="9127" y="861"/>
                    <a:pt x="9150" y="797"/>
                    <a:pt x="9162" y="727"/>
                  </a:cubicBezTo>
                  <a:cubicBezTo>
                    <a:pt x="9174" y="630"/>
                    <a:pt x="9151" y="534"/>
                    <a:pt x="9093" y="453"/>
                  </a:cubicBezTo>
                  <a:cubicBezTo>
                    <a:pt x="8988" y="297"/>
                    <a:pt x="8779" y="157"/>
                    <a:pt x="8429" y="22"/>
                  </a:cubicBezTo>
                  <a:cubicBezTo>
                    <a:pt x="8394" y="6"/>
                    <a:pt x="8335" y="0"/>
                    <a:pt x="8276" y="0"/>
                  </a:cubicBezTo>
                  <a:close/>
                </a:path>
              </a:pathLst>
            </a:custGeom>
            <a:solidFill>
              <a:srgbClr val="01199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</p:grpSp>
      <p:sp>
        <p:nvSpPr>
          <p:cNvPr id="358" name="Buscar"/>
          <p:cNvSpPr/>
          <p:nvPr/>
        </p:nvSpPr>
        <p:spPr>
          <a:xfrm>
            <a:off x="3434708" y="6176973"/>
            <a:ext cx="1162110" cy="1362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grpSp>
        <p:nvGrpSpPr>
          <p:cNvPr id="361" name="Grupo"/>
          <p:cNvGrpSpPr/>
          <p:nvPr/>
        </p:nvGrpSpPr>
        <p:grpSpPr>
          <a:xfrm>
            <a:off x="5887359" y="1739210"/>
            <a:ext cx="13955237" cy="8392047"/>
            <a:chOff x="0" y="0"/>
            <a:chExt cx="13955236" cy="8392045"/>
          </a:xfrm>
        </p:grpSpPr>
        <p:pic>
          <p:nvPicPr>
            <p:cNvPr id="359" name="Captura de Pantalla 2020-10-17 a la(s) 18.19.31.png" descr="Captura de Pantalla 2020-10-17 a la(s) 18.19.3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310"/>
            <a:stretch>
              <a:fillRect/>
            </a:stretch>
          </p:blipFill>
          <p:spPr>
            <a:xfrm>
              <a:off x="147127" y="0"/>
              <a:ext cx="13808110" cy="8392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0" name="Rectángulo"/>
            <p:cNvSpPr/>
            <p:nvPr/>
          </p:nvSpPr>
          <p:spPr>
            <a:xfrm>
              <a:off x="0" y="146352"/>
              <a:ext cx="5242202" cy="47066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</p:grpSp>
      <p:pic>
        <p:nvPicPr>
          <p:cNvPr id="362" name="Línea Figura" descr="Línea Figura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54365" y="3698042"/>
            <a:ext cx="4386513" cy="2551756"/>
          </a:xfrm>
          <a:prstGeom prst="rect">
            <a:avLst/>
          </a:prstGeom>
        </p:spPr>
      </p:pic>
      <p:pic>
        <p:nvPicPr>
          <p:cNvPr id="364" name="Captura de Pantalla 2020-10-17 a la(s) 18.29.33.png" descr="Captura de Pantalla 2020-10-17 a la(s) 18.29.33.png"/>
          <p:cNvPicPr>
            <a:picLocks noChangeAspect="1"/>
          </p:cNvPicPr>
          <p:nvPr/>
        </p:nvPicPr>
        <p:blipFill>
          <a:blip r:embed="rId8">
            <a:extLst/>
          </a:blip>
          <a:srcRect l="15149" r="8447"/>
          <a:stretch>
            <a:fillRect/>
          </a:stretch>
        </p:blipFill>
        <p:spPr>
          <a:xfrm>
            <a:off x="20043414" y="3390407"/>
            <a:ext cx="3936409" cy="6347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133E64-3217-1D4E-90FE-7C5DDEC79E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24">
        <p:fade thruBlk="1"/>
      </p:transition>
    </mc:Choice>
    <mc:Fallback xmlns="">
      <p:transition spd="slow" advTm="30024">
        <p:fade thruBlk="1"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358"/>
                                        </p:tgtEl>
                                      </p:cBhvr>
                                      <p:by x="226733" y="22673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4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ntr" presetSubtype="1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7" grpId="1" animBg="1" advAuto="0"/>
      <p:bldP spid="358" grpId="2" animBg="1" advAuto="0"/>
      <p:bldP spid="358" grpId="3" animBg="1" advAuto="0"/>
      <p:bldP spid="361" grpId="4" animBg="1" advAuto="0"/>
      <p:bldP spid="362" grpId="5" animBg="1" advAuto="0"/>
      <p:bldP spid="362" grpId="6" animBg="1" advAuto="0"/>
      <p:bldP spid="364" grpId="7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LAS PERSONAS CON ENFERMEDAD PERIODONTAL TIENEN EL DOBLE DE RIESGO DE FALLECER DE UN ATAQUE CARDIACO  Y TRES VECES MAS POSIBILIDADES DE SUFRIR UN ACV"/>
          <p:cNvSpPr txBox="1"/>
          <p:nvPr/>
        </p:nvSpPr>
        <p:spPr>
          <a:xfrm>
            <a:off x="33827" y="2787177"/>
            <a:ext cx="23815687" cy="882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ts val="20500"/>
              </a:lnSpc>
              <a:defRPr sz="8000" spc="-79"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t>LAS PERSONAS CON ENFERMEDAD PERIODONTAL TIENEN EL </a:t>
            </a:r>
            <a:r>
              <a:rPr sz="10000" u="sng" spc="-100">
                <a:solidFill>
                  <a:srgbClr val="FF9300"/>
                </a:solidFill>
              </a:rPr>
              <a:t>DOBLE</a:t>
            </a:r>
            <a:r>
              <a:t> DE RIESGO DE FALLECER DE UN ATAQUE CARDIACO  Y </a:t>
            </a:r>
            <a:r>
              <a:rPr sz="10000" u="sng" spc="-100">
                <a:solidFill>
                  <a:srgbClr val="FF9300"/>
                </a:solidFill>
              </a:rPr>
              <a:t>TRES VECES</a:t>
            </a:r>
            <a:r>
              <a:rPr>
                <a:solidFill>
                  <a:srgbClr val="FF9300"/>
                </a:solidFill>
              </a:rPr>
              <a:t> </a:t>
            </a:r>
            <a:r>
              <a:t>MAS POSIBILIDADES DE SUFRIR UN ACV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EB9D6C-2809-274C-A671-4DEDDFA2C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498">
        <p:fade/>
      </p:transition>
    </mc:Choice>
    <mc:Fallback xmlns="">
      <p:transition spd="slow" advTm="11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Marcador de contenido 3"/>
          <p:cNvGrpSpPr/>
          <p:nvPr/>
        </p:nvGrpSpPr>
        <p:grpSpPr>
          <a:xfrm>
            <a:off x="2339726" y="658588"/>
            <a:ext cx="20035981" cy="12398824"/>
            <a:chOff x="0" y="0"/>
            <a:chExt cx="20035979" cy="12398823"/>
          </a:xfrm>
        </p:grpSpPr>
        <p:grpSp>
          <p:nvGrpSpPr>
            <p:cNvPr id="370" name="Grupo"/>
            <p:cNvGrpSpPr/>
            <p:nvPr/>
          </p:nvGrpSpPr>
          <p:grpSpPr>
            <a:xfrm>
              <a:off x="0" y="337291"/>
              <a:ext cx="12353063" cy="12061533"/>
              <a:chOff x="0" y="0"/>
              <a:chExt cx="12353062" cy="12061532"/>
            </a:xfrm>
          </p:grpSpPr>
          <p:sp>
            <p:nvSpPr>
              <p:cNvPr id="368" name="Óvalo"/>
              <p:cNvSpPr/>
              <p:nvPr/>
            </p:nvSpPr>
            <p:spPr>
              <a:xfrm>
                <a:off x="0" y="0"/>
                <a:ext cx="12353063" cy="12061533"/>
              </a:xfrm>
              <a:prstGeom prst="ellipse">
                <a:avLst/>
              </a:prstGeom>
              <a:solidFill>
                <a:srgbClr val="92D050">
                  <a:alpha val="50000"/>
                </a:srgbClr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1100"/>
                  </a:spcBef>
                  <a:tabLst/>
                  <a:defRPr sz="2800" spc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69" name="ENFERMEDAD PERIODONTAL"/>
              <p:cNvSpPr txBox="1"/>
              <p:nvPr/>
            </p:nvSpPr>
            <p:spPr>
              <a:xfrm>
                <a:off x="317303" y="3890509"/>
                <a:ext cx="7299309" cy="42805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just" defTabSz="1066800">
                  <a:lnSpc>
                    <a:spcPct val="90000"/>
                  </a:lnSpc>
                  <a:spcBef>
                    <a:spcPts val="1000"/>
                  </a:spcBef>
                  <a:tabLst/>
                  <a:defRPr sz="6800" spc="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r>
                  <a:t>ENFERMEDAD PERIODONTAL</a:t>
                </a:r>
              </a:p>
            </p:txBody>
          </p:sp>
        </p:grpSp>
        <p:grpSp>
          <p:nvGrpSpPr>
            <p:cNvPr id="373" name="Grupo"/>
            <p:cNvGrpSpPr/>
            <p:nvPr/>
          </p:nvGrpSpPr>
          <p:grpSpPr>
            <a:xfrm>
              <a:off x="7670914" y="-1"/>
              <a:ext cx="12365066" cy="12365067"/>
              <a:chOff x="0" y="0"/>
              <a:chExt cx="12365065" cy="12365065"/>
            </a:xfrm>
          </p:grpSpPr>
          <p:sp>
            <p:nvSpPr>
              <p:cNvPr id="371" name="Círculo"/>
              <p:cNvSpPr/>
              <p:nvPr/>
            </p:nvSpPr>
            <p:spPr>
              <a:xfrm>
                <a:off x="-1" y="-1"/>
                <a:ext cx="12365067" cy="12365067"/>
              </a:xfrm>
              <a:prstGeom prst="ellipse">
                <a:avLst/>
              </a:prstGeom>
              <a:solidFill>
                <a:schemeClr val="accent4">
                  <a:hueOff val="-1193508"/>
                  <a:alpha val="46977"/>
                </a:schemeClr>
              </a:solidFill>
              <a:ln w="12700" cap="flat">
                <a:solidFill>
                  <a:srgbClr val="FFFFFF">
                    <a:alpha val="46977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422400">
                  <a:lnSpc>
                    <a:spcPct val="90000"/>
                  </a:lnSpc>
                  <a:spcBef>
                    <a:spcPts val="1100"/>
                  </a:spcBef>
                  <a:tabLst/>
                  <a:defRPr sz="2800" spc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72" name="ACCIDENTE CEREBRO VASCULAR"/>
              <p:cNvSpPr txBox="1"/>
              <p:nvPr/>
            </p:nvSpPr>
            <p:spPr>
              <a:xfrm>
                <a:off x="4824522" y="3801869"/>
                <a:ext cx="7129408" cy="54190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just" defTabSz="1422400">
                  <a:lnSpc>
                    <a:spcPct val="90000"/>
                  </a:lnSpc>
                  <a:spcBef>
                    <a:spcPts val="1300"/>
                  </a:spcBef>
                  <a:tabLst/>
                  <a:defRPr sz="6800" spc="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r>
                  <a:t>ACCIDENTE CEREBRO VASCULAR</a:t>
                </a:r>
              </a:p>
            </p:txBody>
          </p:sp>
        </p:grpSp>
      </p:grpSp>
      <p:sp>
        <p:nvSpPr>
          <p:cNvPr id="375" name="CuadroTexto 4"/>
          <p:cNvSpPr txBox="1"/>
          <p:nvPr/>
        </p:nvSpPr>
        <p:spPr>
          <a:xfrm>
            <a:off x="11172719" y="4436791"/>
            <a:ext cx="3450595" cy="4426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66737" indent="-566737" algn="l" defTabSz="584200">
              <a:lnSpc>
                <a:spcPct val="100000"/>
              </a:lnSpc>
              <a:spcBef>
                <a:spcPts val="3200"/>
              </a:spcBef>
              <a:buClr>
                <a:srgbClr val="000000"/>
              </a:buClr>
              <a:buSzPct val="81000"/>
              <a:buChar char="✦"/>
              <a:tabLst/>
              <a:defRPr sz="3500" cap="all" spc="-104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dirty="0" err="1"/>
              <a:t>tabaco</a:t>
            </a:r>
            <a:endParaRPr dirty="0"/>
          </a:p>
          <a:p>
            <a:pPr marL="566737" indent="-566737" algn="l" defTabSz="584200">
              <a:lnSpc>
                <a:spcPct val="100000"/>
              </a:lnSpc>
              <a:spcBef>
                <a:spcPts val="3200"/>
              </a:spcBef>
              <a:buClr>
                <a:srgbClr val="000000"/>
              </a:buClr>
              <a:buSzPct val="81000"/>
              <a:buChar char="✦"/>
              <a:tabLst/>
              <a:defRPr sz="3500" cap="all" spc="-104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es-AR" dirty="0"/>
              <a:t>D</a:t>
            </a:r>
            <a:r>
              <a:rPr dirty="0" err="1"/>
              <a:t>iabetes</a:t>
            </a:r>
            <a:r>
              <a:rPr lang="es-ES" dirty="0"/>
              <a:t>.</a:t>
            </a:r>
            <a:endParaRPr dirty="0"/>
          </a:p>
          <a:p>
            <a:pPr marL="566737" indent="-566737" algn="l" defTabSz="584200">
              <a:lnSpc>
                <a:spcPct val="100000"/>
              </a:lnSpc>
              <a:spcBef>
                <a:spcPts val="3200"/>
              </a:spcBef>
              <a:buClr>
                <a:srgbClr val="000000"/>
              </a:buClr>
              <a:buSzPct val="81000"/>
              <a:buChar char="✦"/>
              <a:tabLst/>
              <a:defRPr sz="3500" cap="all" spc="-104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dirty="0" err="1"/>
              <a:t>estrés</a:t>
            </a:r>
            <a:endParaRPr dirty="0"/>
          </a:p>
          <a:p>
            <a:pPr marL="566737" indent="-566737" algn="l" defTabSz="584200">
              <a:lnSpc>
                <a:spcPct val="100000"/>
              </a:lnSpc>
              <a:spcBef>
                <a:spcPts val="3200"/>
              </a:spcBef>
              <a:buClr>
                <a:srgbClr val="000000"/>
              </a:buClr>
              <a:buSzPct val="81000"/>
              <a:buChar char="✦"/>
              <a:tabLst/>
              <a:defRPr sz="3500" cap="all" spc="-104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dirty="0" err="1"/>
              <a:t>genetica</a:t>
            </a:r>
            <a:endParaRPr dirty="0"/>
          </a:p>
          <a:p>
            <a:pPr marL="566737" indent="-566737" algn="l" defTabSz="584200">
              <a:lnSpc>
                <a:spcPct val="100000"/>
              </a:lnSpc>
              <a:spcBef>
                <a:spcPts val="3200"/>
              </a:spcBef>
              <a:buClr>
                <a:srgbClr val="000000"/>
              </a:buClr>
              <a:buSzPct val="81000"/>
              <a:buChar char="✦"/>
              <a:tabLst/>
              <a:defRPr sz="3500" cap="all" spc="-104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es-ES" dirty="0"/>
              <a:t>Sexo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797582-737B-B148-A65B-92F03CE0B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8029">
        <p14:ripple/>
      </p:transition>
    </mc:Choice>
    <mc:Fallback xmlns="">
      <p:transition spd="slow" advTm="18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n 2" descr="Imagen 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4400" y="1588867"/>
            <a:ext cx="8962614" cy="7053137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78" name="Imagen 2" descr="Imagen 2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28935" y="2430499"/>
            <a:ext cx="9614919" cy="5369873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79" name="SE ENCONTRARON BACTERIAS DE LA CAVIDAD BUCAL,  CAUSANTES DE LA EP, EN LAS PLACAS DE ATEROMA"/>
          <p:cNvSpPr txBox="1"/>
          <p:nvPr/>
        </p:nvSpPr>
        <p:spPr>
          <a:xfrm>
            <a:off x="979427" y="9220074"/>
            <a:ext cx="23216712" cy="149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44854" indent="-744854">
              <a:buClr>
                <a:srgbClr val="000000"/>
              </a:buClr>
              <a:buSzPct val="71000"/>
              <a:buBlip>
                <a:blip r:embed="rId6"/>
              </a:buBlip>
              <a:defRPr sz="4600" spc="-45"/>
            </a:lvl1pPr>
          </a:lstStyle>
          <a:p>
            <a:r>
              <a:t>SE ENCONTRARON BACTERIAS DE LA CAVIDAD BUCAL,  CAUSANTES DE LA EP, EN LAS PLACAS DE ATEROMA</a:t>
            </a:r>
          </a:p>
        </p:txBody>
      </p:sp>
      <p:sp>
        <p:nvSpPr>
          <p:cNvPr id="380" name="SE DETERMINO QUE EL TRATAMIENTO DE LA EP SERIA UN FACTOR DE PREVENCION PARA EL ACV"/>
          <p:cNvSpPr txBox="1"/>
          <p:nvPr/>
        </p:nvSpPr>
        <p:spPr>
          <a:xfrm>
            <a:off x="1190727" y="11449915"/>
            <a:ext cx="22794113" cy="87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44854" indent="-744854">
              <a:buClr>
                <a:srgbClr val="000000"/>
              </a:buClr>
              <a:buSzPct val="71000"/>
              <a:buBlip>
                <a:blip r:embed="rId6"/>
              </a:buBlip>
              <a:defRPr sz="4600" spc="-45"/>
            </a:pPr>
            <a:r>
              <a:t>SE DETERMINO QUE EL </a:t>
            </a:r>
            <a:r>
              <a:rPr u="sng"/>
              <a:t>TRATAMIENTO DE LA EP</a:t>
            </a:r>
            <a:r>
              <a:t> SERIA UN FACTOR DE </a:t>
            </a:r>
            <a:r>
              <a:rPr u="sng"/>
              <a:t>PREVENCION</a:t>
            </a:r>
            <a:r>
              <a:t> PARA EL ACV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A0DF38-B5A5-7143-8C68-3EA0CF1A7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766">
        <p:fade/>
      </p:transition>
    </mc:Choice>
    <mc:Fallback xmlns="">
      <p:transition spd="slow" advTm="18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OMO SE TRATA LA E.P.??"/>
          <p:cNvSpPr txBox="1">
            <a:spLocks noGrp="1"/>
          </p:cNvSpPr>
          <p:nvPr>
            <p:ph type="body" sz="half" idx="1"/>
          </p:nvPr>
        </p:nvSpPr>
        <p:spPr>
          <a:xfrm>
            <a:off x="2830608" y="3136886"/>
            <a:ext cx="21504175" cy="549746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t>COMO SE TRATA LA E.P.??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AD4133-07AC-6A4D-A3E6-AD017703E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33">
        <p:cover dir="d"/>
      </p:transition>
    </mc:Choice>
    <mc:Fallback xmlns="">
      <p:transition spd="slow" advTm="2633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RIMERO SE DIAGNOSTICA"/>
          <p:cNvSpPr txBox="1"/>
          <p:nvPr/>
        </p:nvSpPr>
        <p:spPr>
          <a:xfrm>
            <a:off x="196860" y="350160"/>
            <a:ext cx="7593331" cy="1363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77850" indent="-577850">
              <a:buSzPct val="100000"/>
              <a:buAutoNum type="arabicParenR"/>
              <a:defRPr sz="4400" spc="-44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PRIMERO SE DIAGNOSTICA </a:t>
            </a:r>
          </a:p>
        </p:txBody>
      </p:sp>
      <p:sp>
        <p:nvSpPr>
          <p:cNvPr id="385" name="SALUD…"/>
          <p:cNvSpPr txBox="1"/>
          <p:nvPr/>
        </p:nvSpPr>
        <p:spPr>
          <a:xfrm>
            <a:off x="8216881" y="9686217"/>
            <a:ext cx="13035179" cy="373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12470" indent="-712470" algn="l">
              <a:buClr>
                <a:srgbClr val="000000"/>
              </a:buClr>
              <a:buSzPct val="100000"/>
              <a:buChar char="•"/>
              <a:defRPr sz="7800" spc="-78">
                <a:solidFill>
                  <a:srgbClr val="008F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SALUD</a:t>
            </a:r>
          </a:p>
          <a:p>
            <a:pPr marL="712470" indent="-712470" algn="l">
              <a:buClr>
                <a:srgbClr val="000000"/>
              </a:buClr>
              <a:buSzPct val="100000"/>
              <a:buChar char="•"/>
              <a:defRPr sz="7800" spc="-78">
                <a:solidFill>
                  <a:srgbClr val="FFFC7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GINGIVITIS</a:t>
            </a:r>
          </a:p>
          <a:p>
            <a:pPr marL="712470" indent="-712470" algn="l">
              <a:buClr>
                <a:srgbClr val="000000"/>
              </a:buClr>
              <a:buSzPct val="100000"/>
              <a:buChar char="•"/>
              <a:defRPr sz="7800" spc="-78">
                <a:solidFill>
                  <a:srgbClr val="FF26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PERIODONTITIS</a:t>
            </a:r>
          </a:p>
        </p:txBody>
      </p:sp>
      <p:grpSp>
        <p:nvGrpSpPr>
          <p:cNvPr id="393" name="Grupo"/>
          <p:cNvGrpSpPr/>
          <p:nvPr/>
        </p:nvGrpSpPr>
        <p:grpSpPr>
          <a:xfrm>
            <a:off x="2185835" y="1890684"/>
            <a:ext cx="20012330" cy="6237316"/>
            <a:chOff x="504810" y="0"/>
            <a:chExt cx="20012328" cy="6237315"/>
          </a:xfrm>
        </p:grpSpPr>
        <p:grpSp>
          <p:nvGrpSpPr>
            <p:cNvPr id="389" name="Grupo"/>
            <p:cNvGrpSpPr/>
            <p:nvPr/>
          </p:nvGrpSpPr>
          <p:grpSpPr>
            <a:xfrm>
              <a:off x="504810" y="0"/>
              <a:ext cx="20012330" cy="4390677"/>
              <a:chOff x="0" y="0"/>
              <a:chExt cx="20012328" cy="4390676"/>
            </a:xfrm>
          </p:grpSpPr>
          <p:pic>
            <p:nvPicPr>
              <p:cNvPr id="386" name="Captura de Pantalla 2020-10-17 a la(s) 19.42.08.png" descr="Captura de Pantalla 2020-10-17 a la(s) 19.42.08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50051" r="15587"/>
              <a:stretch>
                <a:fillRect/>
              </a:stretch>
            </p:blipFill>
            <p:spPr>
              <a:xfrm>
                <a:off x="0" y="0"/>
                <a:ext cx="2080674" cy="43906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7" name="Imagen 6" descr="Imagen 6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349945" y="247346"/>
                <a:ext cx="5690765" cy="38959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8" name="Imagen 8" descr="Imagen 8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3245101" y="700943"/>
                <a:ext cx="6767228" cy="29887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0" name="SONDAJE"/>
            <p:cNvSpPr/>
            <p:nvPr/>
          </p:nvSpPr>
          <p:spPr>
            <a:xfrm>
              <a:off x="1231900" y="496731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 spc="-39"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r>
                <a:t>SONDAJE</a:t>
              </a:r>
            </a:p>
          </p:txBody>
        </p:sp>
        <p:sp>
          <p:nvSpPr>
            <p:cNvPr id="391" name="RADIOGRAFIAS"/>
            <p:cNvSpPr/>
            <p:nvPr/>
          </p:nvSpPr>
          <p:spPr>
            <a:xfrm>
              <a:off x="8537703" y="496731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 spc="-39"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r>
                <a:t>RADIOGRAFIAS</a:t>
              </a:r>
            </a:p>
          </p:txBody>
        </p:sp>
        <p:sp>
          <p:nvSpPr>
            <p:cNvPr id="392" name="DIAGNOSTICO MICROBIOLOGICO"/>
            <p:cNvSpPr/>
            <p:nvPr/>
          </p:nvSpPr>
          <p:spPr>
            <a:xfrm>
              <a:off x="16839686" y="496731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 spc="-39"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r>
                <a:t>DIAGNOSTICO MICROBIOLOGICO</a:t>
              </a:r>
            </a:p>
          </p:txBody>
        </p:sp>
      </p:grpSp>
      <p:pic>
        <p:nvPicPr>
          <p:cNvPr id="394" name="Línea Figura" descr="Línea Figura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136853" y="7217427"/>
            <a:ext cx="491415" cy="2027230"/>
          </a:xfrm>
          <a:prstGeom prst="rect">
            <a:avLst/>
          </a:prstGeom>
        </p:spPr>
      </p:pic>
      <p:pic>
        <p:nvPicPr>
          <p:cNvPr id="396" name="Línea Figura" descr="Línea Figura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72550" y="7014822"/>
            <a:ext cx="2770693" cy="1976485"/>
          </a:xfrm>
          <a:prstGeom prst="rect">
            <a:avLst/>
          </a:prstGeom>
        </p:spPr>
      </p:pic>
      <p:pic>
        <p:nvPicPr>
          <p:cNvPr id="398" name="Línea Figura" descr="Línea Figura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637432" y="7147041"/>
            <a:ext cx="2619093" cy="18422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2C0F70-C6A5-4F44-890E-366EE97EE9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397">
        <p:fade/>
      </p:transition>
    </mc:Choice>
    <mc:Fallback xmlns="">
      <p:transition spd="slow" advTm="32397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5" grpId="5" animBg="1" advAuto="0"/>
      <p:bldP spid="393" grpId="1" animBg="1" advAuto="0"/>
      <p:bldP spid="394" grpId="4" animBg="1" advAuto="0"/>
      <p:bldP spid="396" grpId="2" animBg="1" advAuto="0"/>
      <p:bldP spid="398" grpId="3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ALUD"/>
          <p:cNvSpPr txBox="1"/>
          <p:nvPr/>
        </p:nvSpPr>
        <p:spPr>
          <a:xfrm>
            <a:off x="1314595" y="1565375"/>
            <a:ext cx="2841346" cy="1295401"/>
          </a:xfrm>
          <a:prstGeom prst="rect">
            <a:avLst/>
          </a:prstGeom>
          <a:solidFill>
            <a:schemeClr val="accent4">
              <a:hueOff val="3712597"/>
              <a:satOff val="-23099"/>
              <a:lumOff val="5802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6900" spc="-138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SALUD</a:t>
            </a:r>
          </a:p>
        </p:txBody>
      </p:sp>
      <p:sp>
        <p:nvSpPr>
          <p:cNvPr id="402" name="GINGIVITIS"/>
          <p:cNvSpPr txBox="1"/>
          <p:nvPr/>
        </p:nvSpPr>
        <p:spPr>
          <a:xfrm>
            <a:off x="8994290" y="1565375"/>
            <a:ext cx="4337191" cy="1295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6900" spc="-138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GINGIVITIS</a:t>
            </a:r>
          </a:p>
        </p:txBody>
      </p:sp>
      <p:sp>
        <p:nvSpPr>
          <p:cNvPr id="403" name="PERIODONTITIS"/>
          <p:cNvSpPr txBox="1"/>
          <p:nvPr/>
        </p:nvSpPr>
        <p:spPr>
          <a:xfrm>
            <a:off x="17406700" y="1565375"/>
            <a:ext cx="6370207" cy="1295401"/>
          </a:xfrm>
          <a:prstGeom prst="rect">
            <a:avLst/>
          </a:prstGeom>
          <a:solidFill>
            <a:schemeClr val="accent6">
              <a:lumOff val="-2499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6900" spc="-138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PERIODONTITIS</a:t>
            </a:r>
          </a:p>
        </p:txBody>
      </p:sp>
      <p:sp>
        <p:nvSpPr>
          <p:cNvPr id="404" name="Línea"/>
          <p:cNvSpPr/>
          <p:nvPr/>
        </p:nvSpPr>
        <p:spPr>
          <a:xfrm flipV="1">
            <a:off x="7319785" y="2227139"/>
            <a:ext cx="1" cy="10388692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05" name="Línea"/>
          <p:cNvSpPr/>
          <p:nvPr/>
        </p:nvSpPr>
        <p:spPr>
          <a:xfrm flipV="1">
            <a:off x="15818774" y="2227139"/>
            <a:ext cx="1" cy="10388693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408" name="Grupo"/>
          <p:cNvGrpSpPr/>
          <p:nvPr/>
        </p:nvGrpSpPr>
        <p:grpSpPr>
          <a:xfrm>
            <a:off x="8598816" y="3644073"/>
            <a:ext cx="5378175" cy="7586459"/>
            <a:chOff x="0" y="0"/>
            <a:chExt cx="5378174" cy="7586457"/>
          </a:xfrm>
        </p:grpSpPr>
        <p:pic>
          <p:nvPicPr>
            <p:cNvPr id="406" name="Captura de Pantalla 2020-10-17 a la(s) 19.56.52.png" descr="Captura de Pantalla 2020-10-17 a la(s) 19.56.5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0130" y="0"/>
              <a:ext cx="4737915" cy="3401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Captura de Pantalla 2020-10-17 a la(s) 20.10.02.png" descr="Captura de Pantalla 2020-10-17 a la(s) 20.10.0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4184877"/>
              <a:ext cx="5378175" cy="3401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1" name="Grupo"/>
          <p:cNvGrpSpPr/>
          <p:nvPr/>
        </p:nvGrpSpPr>
        <p:grpSpPr>
          <a:xfrm>
            <a:off x="7921525" y="3342686"/>
            <a:ext cx="7440794" cy="8157599"/>
            <a:chOff x="0" y="0"/>
            <a:chExt cx="7440792" cy="8157598"/>
          </a:xfrm>
        </p:grpSpPr>
        <p:pic>
          <p:nvPicPr>
            <p:cNvPr id="409" name="Captura de Pantalla 2020-10-17 a la(s) 20.12.11.png" descr="Captura de Pantalla 2020-10-17 a la(s) 20.12.11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64739" y="0"/>
              <a:ext cx="6452442" cy="3918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0" name="Captura de Pantalla 2020-10-17 a la(s) 20.15.29.png" descr="Captura de Pantalla 2020-10-17 a la(s) 20.15.29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t="6569"/>
            <a:stretch>
              <a:fillRect/>
            </a:stretch>
          </p:blipFill>
          <p:spPr>
            <a:xfrm>
              <a:off x="0" y="4412868"/>
              <a:ext cx="7440793" cy="3744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4" name="Grupo"/>
          <p:cNvGrpSpPr/>
          <p:nvPr/>
        </p:nvGrpSpPr>
        <p:grpSpPr>
          <a:xfrm>
            <a:off x="8474607" y="3452651"/>
            <a:ext cx="6189345" cy="7937670"/>
            <a:chOff x="0" y="0"/>
            <a:chExt cx="6189344" cy="7937669"/>
          </a:xfrm>
        </p:grpSpPr>
        <p:pic>
          <p:nvPicPr>
            <p:cNvPr id="412" name="Captura de Pantalla 2020-10-17 a la(s) 20.17.32.png" descr="Captura de Pantalla 2020-10-17 a la(s) 20.17.32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3147047"/>
              <a:ext cx="6189345" cy="479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3" name="Captura de Pantalla 2020-10-17 a la(s) 20.18.27.png" descr="Captura de Pantalla 2020-10-17 a la(s) 20.18.27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56744">
              <a:off x="1793355" y="-572358"/>
              <a:ext cx="2602635" cy="3809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7" name="Grupo"/>
          <p:cNvGrpSpPr/>
          <p:nvPr/>
        </p:nvGrpSpPr>
        <p:grpSpPr>
          <a:xfrm>
            <a:off x="16844126" y="3443459"/>
            <a:ext cx="7046542" cy="9118338"/>
            <a:chOff x="0" y="0"/>
            <a:chExt cx="7046540" cy="9118336"/>
          </a:xfrm>
        </p:grpSpPr>
        <p:pic>
          <p:nvPicPr>
            <p:cNvPr id="415" name="Captura de Pantalla 2020-10-17 a la(s) 20.18.55.png" descr="Captura de Pantalla 2020-10-17 a la(s) 20.18.55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10846" y="0"/>
              <a:ext cx="5933172" cy="4303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6" name="Captura de Pantalla 2020-10-17 a la(s) 20.19.21.png" descr="Captura de Pantalla 2020-10-17 a la(s) 20.19.21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5637515"/>
              <a:ext cx="7046541" cy="34808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8" name="Captura de Pantalla 2020-10-17 a la(s) 20.24.22.png" descr="Captura de Pantalla 2020-10-17 a la(s) 20.24.22.png"/>
          <p:cNvPicPr>
            <a:picLocks noChangeAspect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>
          <a:xfrm>
            <a:off x="175820" y="5407570"/>
            <a:ext cx="7028598" cy="387828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425" name="Grupo"/>
          <p:cNvGrpSpPr/>
          <p:nvPr/>
        </p:nvGrpSpPr>
        <p:grpSpPr>
          <a:xfrm>
            <a:off x="16458198" y="4033793"/>
            <a:ext cx="7228278" cy="7937670"/>
            <a:chOff x="0" y="0"/>
            <a:chExt cx="7228276" cy="7937668"/>
          </a:xfrm>
        </p:grpSpPr>
        <p:pic>
          <p:nvPicPr>
            <p:cNvPr id="421" name="Captura de Pantalla 2020-10-17 a la(s) 20.23.05.png" descr="Captura de Pantalla 2020-10-17 a la(s) 20.23.05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16166248">
              <a:off x="-525890" y="787088"/>
              <a:ext cx="2832101" cy="1752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24" name="Grupo"/>
            <p:cNvGrpSpPr/>
            <p:nvPr/>
          </p:nvGrpSpPr>
          <p:grpSpPr>
            <a:xfrm>
              <a:off x="1038932" y="0"/>
              <a:ext cx="6189345" cy="7937670"/>
              <a:chOff x="0" y="0"/>
              <a:chExt cx="6189344" cy="7937669"/>
            </a:xfrm>
          </p:grpSpPr>
          <p:pic>
            <p:nvPicPr>
              <p:cNvPr id="422" name="Captura de Pantalla 2020-10-17 a la(s) 20.17.32.png" descr="Captura de Pantalla 2020-10-17 a la(s) 20.17.32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3147047"/>
                <a:ext cx="6189345" cy="47906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3" name="Captura de Pantalla 2020-10-17 a la(s) 20.18.27.png" descr="Captura de Pantalla 2020-10-17 a la(s) 20.18.27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rot="16256744">
                <a:off x="1793355" y="-572358"/>
                <a:ext cx="2602635" cy="3809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26" name="Captura de Pantalla 2020-10-17 a la(s) 20.22.17.png" descr="Captura de Pantalla 2020-10-17 a la(s) 20.22.17.png"/>
          <p:cNvPicPr>
            <a:picLocks noChangeAspect="1"/>
          </p:cNvPicPr>
          <p:nvPr/>
        </p:nvPicPr>
        <p:blipFill>
          <a:blip r:embed="rId15">
            <a:extLst/>
          </a:blip>
          <a:srcRect l="10869" t="7214" b="7214"/>
          <a:stretch>
            <a:fillRect/>
          </a:stretch>
        </p:blipFill>
        <p:spPr>
          <a:xfrm>
            <a:off x="16647487" y="3963956"/>
            <a:ext cx="7439680" cy="6512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D04F07-6F78-AE4B-9F59-EC621F7E01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502">
        <p:fade/>
      </p:transition>
    </mc:Choice>
    <mc:Fallback xmlns="">
      <p:transition spd="slow" advTm="99502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1000" fill="hold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1000" fill="hold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1000" fill="hold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1000" fill="hold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8" grpId="2" animBg="1" advAuto="0"/>
      <p:bldP spid="408" grpId="3" animBg="1" advAuto="0"/>
      <p:bldP spid="411" grpId="6" animBg="1" advAuto="0"/>
      <p:bldP spid="414" grpId="4" animBg="1" advAuto="0"/>
      <p:bldP spid="414" grpId="5" animBg="1" advAuto="0"/>
      <p:bldP spid="417" grpId="7" animBg="1" advAuto="0"/>
      <p:bldP spid="417" grpId="8" animBg="1" advAuto="0"/>
      <p:bldP spid="425" grpId="9" animBg="1" advAuto="0"/>
      <p:bldP spid="425" grpId="10" animBg="1" advAuto="0"/>
      <p:bldP spid="426" grpId="1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La unica manera de lograr salud bucal"/>
          <p:cNvSpPr txBox="1">
            <a:spLocks noGrp="1"/>
          </p:cNvSpPr>
          <p:nvPr>
            <p:ph type="body" sz="half" idx="1"/>
          </p:nvPr>
        </p:nvSpPr>
        <p:spPr>
          <a:xfrm>
            <a:off x="487850" y="-200784"/>
            <a:ext cx="23408300" cy="5497468"/>
          </a:xfrm>
          <a:prstGeom prst="rect">
            <a:avLst/>
          </a:prstGeom>
        </p:spPr>
        <p:txBody>
          <a:bodyPr/>
          <a:lstStyle/>
          <a:p>
            <a:pPr algn="ctr"/>
            <a:r>
              <a:rPr b="0" i="0">
                <a:latin typeface="Proxima Nova Light"/>
                <a:ea typeface="Proxima Nova Light"/>
                <a:cs typeface="Proxima Nova Light"/>
                <a:sym typeface="Proxima Nova Light"/>
              </a:rPr>
              <a:t>La unica manera de lograr salud bucal</a:t>
            </a:r>
            <a:r>
              <a:t> </a:t>
            </a:r>
          </a:p>
        </p:txBody>
      </p:sp>
      <p:grpSp>
        <p:nvGrpSpPr>
          <p:cNvPr id="435" name="Grupo"/>
          <p:cNvGrpSpPr/>
          <p:nvPr/>
        </p:nvGrpSpPr>
        <p:grpSpPr>
          <a:xfrm>
            <a:off x="678931" y="5735847"/>
            <a:ext cx="10242097" cy="7645762"/>
            <a:chOff x="0" y="0"/>
            <a:chExt cx="10242095" cy="7645760"/>
          </a:xfrm>
        </p:grpSpPr>
        <p:grpSp>
          <p:nvGrpSpPr>
            <p:cNvPr id="433" name="Grupo"/>
            <p:cNvGrpSpPr/>
            <p:nvPr/>
          </p:nvGrpSpPr>
          <p:grpSpPr>
            <a:xfrm>
              <a:off x="-1" y="0"/>
              <a:ext cx="10242097" cy="6845191"/>
              <a:chOff x="0" y="0"/>
              <a:chExt cx="10242095" cy="6845190"/>
            </a:xfrm>
          </p:grpSpPr>
          <p:pic>
            <p:nvPicPr>
              <p:cNvPr id="429" name="Captura de Pantalla 2020-10-17 a la(s) 20.41.47.png" descr="Captura de Pantalla 2020-10-17 a la(s) 20.41.47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5839" y="0"/>
                <a:ext cx="4191546" cy="34240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0" name="Captura de Pantalla 2020-10-17 a la(s) 20.42.39.png" descr="Captura de Pantalla 2020-10-17 a la(s) 20.42.39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236147" y="3421112"/>
                <a:ext cx="4005949" cy="34240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1" name="Captura de Pantalla 2020-10-17 a la(s) 20.43.26.png" descr="Captura de Pantalla 2020-10-17 a la(s) 20.43.26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6419629" y="396538"/>
                <a:ext cx="3638984" cy="2631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2" name="Captura de Pantalla 2020-10-17 a la(s) 20.44.04.png" descr="Captura de Pantalla 2020-10-17 a la(s) 20.44.04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r="62140"/>
              <a:stretch>
                <a:fillRect/>
              </a:stretch>
            </p:blipFill>
            <p:spPr>
              <a:xfrm rot="16135864">
                <a:off x="1392672" y="2955011"/>
                <a:ext cx="2273441" cy="50172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34" name="CORRECTA HIGIENE DENTAL"/>
            <p:cNvSpPr txBox="1"/>
            <p:nvPr/>
          </p:nvSpPr>
          <p:spPr>
            <a:xfrm>
              <a:off x="349743" y="6744060"/>
              <a:ext cx="7818147" cy="901701"/>
            </a:xfrm>
            <a:prstGeom prst="rect">
              <a:avLst/>
            </a:prstGeom>
            <a:solidFill>
              <a:schemeClr val="accent3">
                <a:hueOff val="3534278"/>
                <a:satOff val="23024"/>
                <a:lumOff val="-1439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spcBef>
                  <a:spcPts val="3300"/>
                </a:spcBef>
                <a:tabLst/>
                <a:defRPr sz="4600" spc="-91">
                  <a:latin typeface="Avenir Next Ultra Light"/>
                  <a:ea typeface="Avenir Next Ultra Light"/>
                  <a:cs typeface="Avenir Next Ultra Light"/>
                  <a:sym typeface="Avenir Next Ultra Light"/>
                </a:defRPr>
              </a:lvl1pPr>
            </a:lstStyle>
            <a:p>
              <a:r>
                <a:t>CORRECTA HIGIENE DENTAL </a:t>
              </a:r>
            </a:p>
          </p:txBody>
        </p:sp>
      </p:grpSp>
      <p:grpSp>
        <p:nvGrpSpPr>
          <p:cNvPr id="438" name="Grupo"/>
          <p:cNvGrpSpPr/>
          <p:nvPr/>
        </p:nvGrpSpPr>
        <p:grpSpPr>
          <a:xfrm>
            <a:off x="11886948" y="6666080"/>
            <a:ext cx="12291950" cy="6715529"/>
            <a:chOff x="0" y="0"/>
            <a:chExt cx="12291948" cy="6715527"/>
          </a:xfrm>
        </p:grpSpPr>
        <p:pic>
          <p:nvPicPr>
            <p:cNvPr id="436" name="Captura de Pantalla 2020-10-17 a la(s) 20.41.09.png" descr="Captura de Pantalla 2020-10-17 a la(s) 20.41.09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081619" y="0"/>
              <a:ext cx="8684991" cy="4444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7" name="VISITAR PERIODICAMENTE AL ODONTOLOGO"/>
            <p:cNvSpPr txBox="1"/>
            <p:nvPr/>
          </p:nvSpPr>
          <p:spPr>
            <a:xfrm>
              <a:off x="0" y="5813827"/>
              <a:ext cx="12291950" cy="901701"/>
            </a:xfrm>
            <a:prstGeom prst="rect">
              <a:avLst/>
            </a:prstGeom>
            <a:solidFill>
              <a:schemeClr val="accent4">
                <a:hueOff val="3712597"/>
                <a:satOff val="-23099"/>
                <a:lumOff val="5802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00000"/>
                </a:lnSpc>
                <a:spcBef>
                  <a:spcPts val="3300"/>
                </a:spcBef>
                <a:tabLst/>
                <a:defRPr sz="4600" spc="-91">
                  <a:latin typeface="Avenir Next Ultra Light"/>
                  <a:ea typeface="Avenir Next Ultra Light"/>
                  <a:cs typeface="Avenir Next Ultra Light"/>
                  <a:sym typeface="Avenir Next Ultra Light"/>
                </a:defRPr>
              </a:lvl1pPr>
            </a:lstStyle>
            <a:p>
              <a:r>
                <a:t>VISITAR PERIODICAMENTE AL ODONTOLOGO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555D42-C2E9-BC4D-ACDF-8F377D51F5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9383">
    <p:pull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35" grpId="1" animBg="1" advAuto="0"/>
      <p:bldP spid="438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alud bucal y salud general"/>
          <p:cNvSpPr txBox="1">
            <a:spLocks noGrp="1"/>
          </p:cNvSpPr>
          <p:nvPr>
            <p:ph type="title"/>
          </p:nvPr>
        </p:nvSpPr>
        <p:spPr>
          <a:xfrm>
            <a:off x="109833" y="1289525"/>
            <a:ext cx="21869401" cy="1778001"/>
          </a:xfrm>
          <a:prstGeom prst="rect">
            <a:avLst/>
          </a:prstGeom>
        </p:spPr>
        <p:txBody>
          <a:bodyPr/>
          <a:lstStyle>
            <a:lvl1pPr>
              <a:defRPr b="0"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t>Salud bucal y salud general</a:t>
            </a:r>
          </a:p>
        </p:txBody>
      </p:sp>
      <p:pic>
        <p:nvPicPr>
          <p:cNvPr id="178" name="Captura de Pantalla 2020-10-05 a la(s) 21.19.30.png" descr="Captura de Pantalla 2020-10-05 a la(s) 21.19.3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35118" y="6859272"/>
            <a:ext cx="8513704" cy="410801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grpSp>
        <p:nvGrpSpPr>
          <p:cNvPr id="181" name="Grupo"/>
          <p:cNvGrpSpPr/>
          <p:nvPr/>
        </p:nvGrpSpPr>
        <p:grpSpPr>
          <a:xfrm>
            <a:off x="8952622" y="3776260"/>
            <a:ext cx="1941640" cy="2876853"/>
            <a:chOff x="1435061" y="0"/>
            <a:chExt cx="1941639" cy="2876851"/>
          </a:xfrm>
        </p:grpSpPr>
        <p:sp>
          <p:nvSpPr>
            <p:cNvPr id="179" name="Corazón"/>
            <p:cNvSpPr/>
            <p:nvPr/>
          </p:nvSpPr>
          <p:spPr>
            <a:xfrm>
              <a:off x="1435061" y="0"/>
              <a:ext cx="1343280" cy="1187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433" extrusionOk="0">
                  <a:moveTo>
                    <a:pt x="5838" y="8"/>
                  </a:moveTo>
                  <a:cubicBezTo>
                    <a:pt x="3712" y="114"/>
                    <a:pt x="158" y="1891"/>
                    <a:pt x="2" y="7232"/>
                  </a:cubicBezTo>
                  <a:cubicBezTo>
                    <a:pt x="-54" y="9134"/>
                    <a:pt x="1253" y="14877"/>
                    <a:pt x="10702" y="21433"/>
                  </a:cubicBezTo>
                  <a:cubicBezTo>
                    <a:pt x="20130" y="14892"/>
                    <a:pt x="21546" y="9139"/>
                    <a:pt x="21505" y="7232"/>
                  </a:cubicBezTo>
                  <a:cubicBezTo>
                    <a:pt x="21391" y="1889"/>
                    <a:pt x="17806" y="115"/>
                    <a:pt x="15669" y="8"/>
                  </a:cubicBezTo>
                  <a:cubicBezTo>
                    <a:pt x="12170" y="-167"/>
                    <a:pt x="10753" y="2729"/>
                    <a:pt x="10753" y="2729"/>
                  </a:cubicBezTo>
                  <a:cubicBezTo>
                    <a:pt x="10753" y="2729"/>
                    <a:pt x="9337" y="-167"/>
                    <a:pt x="5838" y="8"/>
                  </a:cubicBezTo>
                  <a:close/>
                </a:path>
              </a:pathLst>
            </a:custGeom>
            <a:solidFill>
              <a:srgbClr val="FF7E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180" name="ENFERMEDADES DEL CORAZON"/>
            <p:cNvSpPr/>
            <p:nvPr/>
          </p:nvSpPr>
          <p:spPr>
            <a:xfrm>
              <a:off x="2106701" y="160685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ENFERMEDADES DEL CORAZON</a:t>
              </a:r>
            </a:p>
          </p:txBody>
        </p:sp>
      </p:grpSp>
      <p:pic>
        <p:nvPicPr>
          <p:cNvPr id="182" name="Línea Figura" descr="Línea Figura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63077" y="5723786"/>
            <a:ext cx="743096" cy="1550193"/>
          </a:xfrm>
          <a:prstGeom prst="rect">
            <a:avLst/>
          </a:prstGeom>
        </p:spPr>
      </p:pic>
      <p:grpSp>
        <p:nvGrpSpPr>
          <p:cNvPr id="186" name="Grupo"/>
          <p:cNvGrpSpPr/>
          <p:nvPr/>
        </p:nvGrpSpPr>
        <p:grpSpPr>
          <a:xfrm>
            <a:off x="2967002" y="5042784"/>
            <a:ext cx="3022619" cy="3085216"/>
            <a:chOff x="625614" y="0"/>
            <a:chExt cx="3022618" cy="3085215"/>
          </a:xfrm>
        </p:grpSpPr>
        <p:pic>
          <p:nvPicPr>
            <p:cNvPr id="184" name="Captura de Pantalla 2020-10-06 a la(s) 16.54.30.png" descr="Captura de Pantalla 2020-10-06 a la(s) 16.54.3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2385" t="19721"/>
            <a:stretch>
              <a:fillRect/>
            </a:stretch>
          </p:blipFill>
          <p:spPr>
            <a:xfrm>
              <a:off x="625614" y="0"/>
              <a:ext cx="3022620" cy="14987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ENFERMEDADES EN LAS ENCIAS"/>
            <p:cNvSpPr/>
            <p:nvPr/>
          </p:nvSpPr>
          <p:spPr>
            <a:xfrm>
              <a:off x="2136914" y="181521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ENFERMEDADES EN LAS ENCIAS</a:t>
              </a:r>
            </a:p>
          </p:txBody>
        </p:sp>
      </p:grpSp>
      <p:pic>
        <p:nvPicPr>
          <p:cNvPr id="187" name="Línea Figura" descr="Línea Figura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11725" y="6367043"/>
            <a:ext cx="1858190" cy="1200721"/>
          </a:xfrm>
          <a:prstGeom prst="rect">
            <a:avLst/>
          </a:prstGeom>
        </p:spPr>
      </p:pic>
      <p:grpSp>
        <p:nvGrpSpPr>
          <p:cNvPr id="191" name="Grupo"/>
          <p:cNvGrpSpPr/>
          <p:nvPr/>
        </p:nvGrpSpPr>
        <p:grpSpPr>
          <a:xfrm>
            <a:off x="9426699" y="11734980"/>
            <a:ext cx="2798961" cy="1886252"/>
            <a:chOff x="0" y="0"/>
            <a:chExt cx="2798960" cy="1886251"/>
          </a:xfrm>
        </p:grpSpPr>
        <p:sp>
          <p:nvSpPr>
            <p:cNvPr id="189" name="Cerebro"/>
            <p:cNvSpPr/>
            <p:nvPr/>
          </p:nvSpPr>
          <p:spPr>
            <a:xfrm>
              <a:off x="757691" y="0"/>
              <a:ext cx="1606986" cy="1232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427" extrusionOk="0">
                  <a:moveTo>
                    <a:pt x="7654" y="1"/>
                  </a:moveTo>
                  <a:cubicBezTo>
                    <a:pt x="6294" y="20"/>
                    <a:pt x="4753" y="903"/>
                    <a:pt x="4110" y="2532"/>
                  </a:cubicBezTo>
                  <a:cubicBezTo>
                    <a:pt x="4110" y="2532"/>
                    <a:pt x="4104" y="2532"/>
                    <a:pt x="4104" y="2532"/>
                  </a:cubicBezTo>
                  <a:cubicBezTo>
                    <a:pt x="3722" y="3624"/>
                    <a:pt x="3929" y="4445"/>
                    <a:pt x="3945" y="4495"/>
                  </a:cubicBezTo>
                  <a:cubicBezTo>
                    <a:pt x="3976" y="4602"/>
                    <a:pt x="3935" y="4724"/>
                    <a:pt x="3855" y="4767"/>
                  </a:cubicBezTo>
                  <a:cubicBezTo>
                    <a:pt x="3839" y="4774"/>
                    <a:pt x="3828" y="4781"/>
                    <a:pt x="3812" y="4781"/>
                  </a:cubicBezTo>
                  <a:cubicBezTo>
                    <a:pt x="3743" y="4788"/>
                    <a:pt x="3679" y="4730"/>
                    <a:pt x="3653" y="4644"/>
                  </a:cubicBezTo>
                  <a:cubicBezTo>
                    <a:pt x="3642" y="4595"/>
                    <a:pt x="3430" y="3790"/>
                    <a:pt x="3722" y="2691"/>
                  </a:cubicBezTo>
                  <a:cubicBezTo>
                    <a:pt x="3754" y="2562"/>
                    <a:pt x="3690" y="2425"/>
                    <a:pt x="3590" y="2425"/>
                  </a:cubicBezTo>
                  <a:cubicBezTo>
                    <a:pt x="1950" y="2425"/>
                    <a:pt x="273" y="5524"/>
                    <a:pt x="347" y="7372"/>
                  </a:cubicBezTo>
                  <a:cubicBezTo>
                    <a:pt x="353" y="7515"/>
                    <a:pt x="475" y="7579"/>
                    <a:pt x="555" y="7493"/>
                  </a:cubicBezTo>
                  <a:cubicBezTo>
                    <a:pt x="778" y="7236"/>
                    <a:pt x="1021" y="7029"/>
                    <a:pt x="1281" y="6886"/>
                  </a:cubicBezTo>
                  <a:cubicBezTo>
                    <a:pt x="1350" y="6850"/>
                    <a:pt x="1429" y="6879"/>
                    <a:pt x="1472" y="6964"/>
                  </a:cubicBezTo>
                  <a:cubicBezTo>
                    <a:pt x="1530" y="7078"/>
                    <a:pt x="1487" y="7236"/>
                    <a:pt x="1397" y="7279"/>
                  </a:cubicBezTo>
                  <a:cubicBezTo>
                    <a:pt x="1036" y="7471"/>
                    <a:pt x="750" y="7772"/>
                    <a:pt x="516" y="8129"/>
                  </a:cubicBezTo>
                  <a:cubicBezTo>
                    <a:pt x="-529" y="10034"/>
                    <a:pt x="140" y="12853"/>
                    <a:pt x="1392" y="14423"/>
                  </a:cubicBezTo>
                  <a:cubicBezTo>
                    <a:pt x="1610" y="14680"/>
                    <a:pt x="1833" y="14902"/>
                    <a:pt x="2056" y="15088"/>
                  </a:cubicBezTo>
                  <a:cubicBezTo>
                    <a:pt x="2156" y="15166"/>
                    <a:pt x="2358" y="15310"/>
                    <a:pt x="2352" y="15324"/>
                  </a:cubicBezTo>
                  <a:cubicBezTo>
                    <a:pt x="3759" y="16381"/>
                    <a:pt x="5347" y="16295"/>
                    <a:pt x="5973" y="16216"/>
                  </a:cubicBezTo>
                  <a:cubicBezTo>
                    <a:pt x="6105" y="16202"/>
                    <a:pt x="6238" y="16244"/>
                    <a:pt x="6344" y="16344"/>
                  </a:cubicBezTo>
                  <a:cubicBezTo>
                    <a:pt x="6567" y="16543"/>
                    <a:pt x="8073" y="17950"/>
                    <a:pt x="10605" y="17872"/>
                  </a:cubicBezTo>
                  <a:cubicBezTo>
                    <a:pt x="11231" y="17850"/>
                    <a:pt x="12001" y="17751"/>
                    <a:pt x="12824" y="17401"/>
                  </a:cubicBezTo>
                  <a:cubicBezTo>
                    <a:pt x="13912" y="16937"/>
                    <a:pt x="14755" y="15760"/>
                    <a:pt x="14686" y="14325"/>
                  </a:cubicBezTo>
                  <a:cubicBezTo>
                    <a:pt x="14506" y="12369"/>
                    <a:pt x="13817" y="11205"/>
                    <a:pt x="12469" y="10377"/>
                  </a:cubicBezTo>
                  <a:cubicBezTo>
                    <a:pt x="11806" y="9970"/>
                    <a:pt x="11046" y="9898"/>
                    <a:pt x="10467" y="9926"/>
                  </a:cubicBezTo>
                  <a:cubicBezTo>
                    <a:pt x="10122" y="9948"/>
                    <a:pt x="9815" y="9999"/>
                    <a:pt x="9550" y="10056"/>
                  </a:cubicBezTo>
                  <a:lnTo>
                    <a:pt x="9512" y="10069"/>
                  </a:lnTo>
                  <a:cubicBezTo>
                    <a:pt x="8599" y="10283"/>
                    <a:pt x="8137" y="10662"/>
                    <a:pt x="8132" y="10669"/>
                  </a:cubicBezTo>
                  <a:cubicBezTo>
                    <a:pt x="8111" y="10691"/>
                    <a:pt x="8085" y="10698"/>
                    <a:pt x="8064" y="10698"/>
                  </a:cubicBezTo>
                  <a:cubicBezTo>
                    <a:pt x="8006" y="10705"/>
                    <a:pt x="7952" y="10669"/>
                    <a:pt x="7920" y="10598"/>
                  </a:cubicBezTo>
                  <a:cubicBezTo>
                    <a:pt x="7872" y="10498"/>
                    <a:pt x="7899" y="10370"/>
                    <a:pt x="7968" y="10306"/>
                  </a:cubicBezTo>
                  <a:cubicBezTo>
                    <a:pt x="7989" y="10291"/>
                    <a:pt x="8266" y="10062"/>
                    <a:pt x="8807" y="9848"/>
                  </a:cubicBezTo>
                  <a:cubicBezTo>
                    <a:pt x="8903" y="9813"/>
                    <a:pt x="8918" y="9641"/>
                    <a:pt x="8839" y="9570"/>
                  </a:cubicBezTo>
                  <a:cubicBezTo>
                    <a:pt x="8313" y="9098"/>
                    <a:pt x="7617" y="8270"/>
                    <a:pt x="7416" y="7071"/>
                  </a:cubicBezTo>
                  <a:cubicBezTo>
                    <a:pt x="7394" y="6957"/>
                    <a:pt x="7448" y="6843"/>
                    <a:pt x="7533" y="6821"/>
                  </a:cubicBezTo>
                  <a:cubicBezTo>
                    <a:pt x="7618" y="6793"/>
                    <a:pt x="7698" y="6865"/>
                    <a:pt x="7719" y="6987"/>
                  </a:cubicBezTo>
                  <a:cubicBezTo>
                    <a:pt x="7942" y="8321"/>
                    <a:pt x="8912" y="9179"/>
                    <a:pt x="9358" y="9507"/>
                  </a:cubicBezTo>
                  <a:cubicBezTo>
                    <a:pt x="9469" y="9586"/>
                    <a:pt x="9597" y="9620"/>
                    <a:pt x="9719" y="9592"/>
                  </a:cubicBezTo>
                  <a:cubicBezTo>
                    <a:pt x="10234" y="9492"/>
                    <a:pt x="11518" y="9334"/>
                    <a:pt x="12595" y="9998"/>
                  </a:cubicBezTo>
                  <a:cubicBezTo>
                    <a:pt x="12998" y="10240"/>
                    <a:pt x="13345" y="10521"/>
                    <a:pt x="13636" y="10828"/>
                  </a:cubicBezTo>
                  <a:cubicBezTo>
                    <a:pt x="13743" y="10942"/>
                    <a:pt x="13897" y="10948"/>
                    <a:pt x="14008" y="10841"/>
                  </a:cubicBezTo>
                  <a:cubicBezTo>
                    <a:pt x="14640" y="10241"/>
                    <a:pt x="15270" y="10013"/>
                    <a:pt x="15902" y="10156"/>
                  </a:cubicBezTo>
                  <a:cubicBezTo>
                    <a:pt x="16756" y="10356"/>
                    <a:pt x="17361" y="11205"/>
                    <a:pt x="17584" y="11691"/>
                  </a:cubicBezTo>
                  <a:cubicBezTo>
                    <a:pt x="17626" y="11784"/>
                    <a:pt x="17616" y="11912"/>
                    <a:pt x="17552" y="11983"/>
                  </a:cubicBezTo>
                  <a:cubicBezTo>
                    <a:pt x="17526" y="12011"/>
                    <a:pt x="17499" y="12025"/>
                    <a:pt x="17468" y="12025"/>
                  </a:cubicBezTo>
                  <a:cubicBezTo>
                    <a:pt x="17414" y="12032"/>
                    <a:pt x="17357" y="11996"/>
                    <a:pt x="17325" y="11925"/>
                  </a:cubicBezTo>
                  <a:cubicBezTo>
                    <a:pt x="17144" y="11532"/>
                    <a:pt x="16602" y="10749"/>
                    <a:pt x="15849" y="10578"/>
                  </a:cubicBezTo>
                  <a:cubicBezTo>
                    <a:pt x="15313" y="10456"/>
                    <a:pt x="14766" y="10648"/>
                    <a:pt x="14214" y="11169"/>
                  </a:cubicBezTo>
                  <a:cubicBezTo>
                    <a:pt x="14123" y="11254"/>
                    <a:pt x="14108" y="11418"/>
                    <a:pt x="14177" y="11532"/>
                  </a:cubicBezTo>
                  <a:cubicBezTo>
                    <a:pt x="14389" y="11875"/>
                    <a:pt x="14565" y="12262"/>
                    <a:pt x="14698" y="12683"/>
                  </a:cubicBezTo>
                  <a:cubicBezTo>
                    <a:pt x="14847" y="13169"/>
                    <a:pt x="14952" y="13695"/>
                    <a:pt x="15005" y="14316"/>
                  </a:cubicBezTo>
                  <a:cubicBezTo>
                    <a:pt x="16369" y="14966"/>
                    <a:pt x="19967" y="14602"/>
                    <a:pt x="20652" y="11448"/>
                  </a:cubicBezTo>
                  <a:cubicBezTo>
                    <a:pt x="21071" y="9520"/>
                    <a:pt x="20280" y="7208"/>
                    <a:pt x="19086" y="6630"/>
                  </a:cubicBezTo>
                  <a:cubicBezTo>
                    <a:pt x="18943" y="6558"/>
                    <a:pt x="18795" y="6680"/>
                    <a:pt x="18758" y="6879"/>
                  </a:cubicBezTo>
                  <a:cubicBezTo>
                    <a:pt x="18652" y="7472"/>
                    <a:pt x="18444" y="7944"/>
                    <a:pt x="18242" y="8258"/>
                  </a:cubicBezTo>
                  <a:cubicBezTo>
                    <a:pt x="18189" y="8336"/>
                    <a:pt x="18189" y="8458"/>
                    <a:pt x="18242" y="8543"/>
                  </a:cubicBezTo>
                  <a:cubicBezTo>
                    <a:pt x="18338" y="8693"/>
                    <a:pt x="18481" y="8971"/>
                    <a:pt x="18635" y="9442"/>
                  </a:cubicBezTo>
                  <a:cubicBezTo>
                    <a:pt x="18667" y="9542"/>
                    <a:pt x="18640" y="9678"/>
                    <a:pt x="18565" y="9728"/>
                  </a:cubicBezTo>
                  <a:cubicBezTo>
                    <a:pt x="18544" y="9742"/>
                    <a:pt x="18529" y="9748"/>
                    <a:pt x="18507" y="9748"/>
                  </a:cubicBezTo>
                  <a:cubicBezTo>
                    <a:pt x="18438" y="9755"/>
                    <a:pt x="18375" y="9700"/>
                    <a:pt x="18348" y="9614"/>
                  </a:cubicBezTo>
                  <a:cubicBezTo>
                    <a:pt x="18348" y="9607"/>
                    <a:pt x="18226" y="9179"/>
                    <a:pt x="17977" y="8793"/>
                  </a:cubicBezTo>
                  <a:cubicBezTo>
                    <a:pt x="17653" y="8301"/>
                    <a:pt x="17271" y="8108"/>
                    <a:pt x="16836" y="8222"/>
                  </a:cubicBezTo>
                  <a:cubicBezTo>
                    <a:pt x="16740" y="8244"/>
                    <a:pt x="16650" y="8150"/>
                    <a:pt x="16650" y="8015"/>
                  </a:cubicBezTo>
                  <a:cubicBezTo>
                    <a:pt x="16650" y="7908"/>
                    <a:pt x="16708" y="7822"/>
                    <a:pt x="16783" y="7807"/>
                  </a:cubicBezTo>
                  <a:cubicBezTo>
                    <a:pt x="17244" y="7686"/>
                    <a:pt x="17610" y="7886"/>
                    <a:pt x="17791" y="8022"/>
                  </a:cubicBezTo>
                  <a:cubicBezTo>
                    <a:pt x="17871" y="8079"/>
                    <a:pt x="17971" y="8057"/>
                    <a:pt x="18030" y="7957"/>
                  </a:cubicBezTo>
                  <a:cubicBezTo>
                    <a:pt x="18444" y="7300"/>
                    <a:pt x="18980" y="5845"/>
                    <a:pt x="18215" y="4332"/>
                  </a:cubicBezTo>
                  <a:cubicBezTo>
                    <a:pt x="17738" y="3390"/>
                    <a:pt x="16750" y="2824"/>
                    <a:pt x="15965" y="2789"/>
                  </a:cubicBezTo>
                  <a:cubicBezTo>
                    <a:pt x="15901" y="2789"/>
                    <a:pt x="15843" y="2790"/>
                    <a:pt x="15779" y="2798"/>
                  </a:cubicBezTo>
                  <a:cubicBezTo>
                    <a:pt x="15647" y="2812"/>
                    <a:pt x="15403" y="2824"/>
                    <a:pt x="15074" y="2931"/>
                  </a:cubicBezTo>
                  <a:cubicBezTo>
                    <a:pt x="14560" y="3096"/>
                    <a:pt x="14279" y="3382"/>
                    <a:pt x="14273" y="3382"/>
                  </a:cubicBezTo>
                  <a:cubicBezTo>
                    <a:pt x="14204" y="3453"/>
                    <a:pt x="14107" y="3433"/>
                    <a:pt x="14054" y="3333"/>
                  </a:cubicBezTo>
                  <a:cubicBezTo>
                    <a:pt x="14007" y="3240"/>
                    <a:pt x="14019" y="3103"/>
                    <a:pt x="14088" y="3039"/>
                  </a:cubicBezTo>
                  <a:cubicBezTo>
                    <a:pt x="14114" y="3010"/>
                    <a:pt x="14470" y="2669"/>
                    <a:pt x="15096" y="2483"/>
                  </a:cubicBezTo>
                  <a:cubicBezTo>
                    <a:pt x="15186" y="2455"/>
                    <a:pt x="15227" y="2304"/>
                    <a:pt x="15169" y="2204"/>
                  </a:cubicBezTo>
                  <a:cubicBezTo>
                    <a:pt x="14341" y="648"/>
                    <a:pt x="11471" y="-173"/>
                    <a:pt x="10170" y="641"/>
                  </a:cubicBezTo>
                  <a:cubicBezTo>
                    <a:pt x="10048" y="719"/>
                    <a:pt x="9996" y="919"/>
                    <a:pt x="10059" y="1076"/>
                  </a:cubicBezTo>
                  <a:cubicBezTo>
                    <a:pt x="10203" y="1461"/>
                    <a:pt x="10265" y="1904"/>
                    <a:pt x="10233" y="2325"/>
                  </a:cubicBezTo>
                  <a:cubicBezTo>
                    <a:pt x="10228" y="2432"/>
                    <a:pt x="10165" y="2512"/>
                    <a:pt x="10091" y="2519"/>
                  </a:cubicBezTo>
                  <a:cubicBezTo>
                    <a:pt x="10080" y="2519"/>
                    <a:pt x="10075" y="2519"/>
                    <a:pt x="10064" y="2519"/>
                  </a:cubicBezTo>
                  <a:cubicBezTo>
                    <a:pt x="9979" y="2505"/>
                    <a:pt x="9916" y="2404"/>
                    <a:pt x="9927" y="2282"/>
                  </a:cubicBezTo>
                  <a:cubicBezTo>
                    <a:pt x="9937" y="2140"/>
                    <a:pt x="10011" y="1106"/>
                    <a:pt x="9295" y="520"/>
                  </a:cubicBezTo>
                  <a:cubicBezTo>
                    <a:pt x="8854" y="161"/>
                    <a:pt x="8273" y="-8"/>
                    <a:pt x="7654" y="1"/>
                  </a:cubicBezTo>
                  <a:close/>
                  <a:moveTo>
                    <a:pt x="6930" y="3139"/>
                  </a:moveTo>
                  <a:cubicBezTo>
                    <a:pt x="7435" y="3144"/>
                    <a:pt x="7913" y="3351"/>
                    <a:pt x="8361" y="3761"/>
                  </a:cubicBezTo>
                  <a:cubicBezTo>
                    <a:pt x="8886" y="4239"/>
                    <a:pt x="9242" y="4895"/>
                    <a:pt x="9449" y="5352"/>
                  </a:cubicBezTo>
                  <a:cubicBezTo>
                    <a:pt x="9491" y="5444"/>
                    <a:pt x="9582" y="5480"/>
                    <a:pt x="9656" y="5430"/>
                  </a:cubicBezTo>
                  <a:cubicBezTo>
                    <a:pt x="10925" y="4509"/>
                    <a:pt x="12288" y="4695"/>
                    <a:pt x="13403" y="5952"/>
                  </a:cubicBezTo>
                  <a:cubicBezTo>
                    <a:pt x="13456" y="6009"/>
                    <a:pt x="13535" y="6015"/>
                    <a:pt x="13593" y="5958"/>
                  </a:cubicBezTo>
                  <a:cubicBezTo>
                    <a:pt x="13795" y="5758"/>
                    <a:pt x="14331" y="5353"/>
                    <a:pt x="15154" y="5617"/>
                  </a:cubicBezTo>
                  <a:cubicBezTo>
                    <a:pt x="15239" y="5631"/>
                    <a:pt x="15291" y="5745"/>
                    <a:pt x="15270" y="5867"/>
                  </a:cubicBezTo>
                  <a:cubicBezTo>
                    <a:pt x="15249" y="5981"/>
                    <a:pt x="15164" y="6045"/>
                    <a:pt x="15079" y="6016"/>
                  </a:cubicBezTo>
                  <a:cubicBezTo>
                    <a:pt x="14527" y="5866"/>
                    <a:pt x="14076" y="5967"/>
                    <a:pt x="13736" y="6331"/>
                  </a:cubicBezTo>
                  <a:cubicBezTo>
                    <a:pt x="13418" y="6673"/>
                    <a:pt x="13217" y="7243"/>
                    <a:pt x="13195" y="7856"/>
                  </a:cubicBezTo>
                  <a:cubicBezTo>
                    <a:pt x="13190" y="7964"/>
                    <a:pt x="13132" y="8050"/>
                    <a:pt x="13053" y="8057"/>
                  </a:cubicBezTo>
                  <a:cubicBezTo>
                    <a:pt x="13026" y="8057"/>
                    <a:pt x="13000" y="8057"/>
                    <a:pt x="12973" y="8028"/>
                  </a:cubicBezTo>
                  <a:cubicBezTo>
                    <a:pt x="12915" y="7985"/>
                    <a:pt x="12882" y="7900"/>
                    <a:pt x="12887" y="7814"/>
                  </a:cubicBezTo>
                  <a:cubicBezTo>
                    <a:pt x="12903" y="7336"/>
                    <a:pt x="13015" y="6880"/>
                    <a:pt x="13195" y="6509"/>
                  </a:cubicBezTo>
                  <a:cubicBezTo>
                    <a:pt x="13243" y="6416"/>
                    <a:pt x="13228" y="6295"/>
                    <a:pt x="13164" y="6224"/>
                  </a:cubicBezTo>
                  <a:cubicBezTo>
                    <a:pt x="11630" y="4532"/>
                    <a:pt x="10133" y="5487"/>
                    <a:pt x="9543" y="5994"/>
                  </a:cubicBezTo>
                  <a:cubicBezTo>
                    <a:pt x="9464" y="6058"/>
                    <a:pt x="9364" y="6023"/>
                    <a:pt x="9321" y="5909"/>
                  </a:cubicBezTo>
                  <a:cubicBezTo>
                    <a:pt x="9194" y="5559"/>
                    <a:pt x="8827" y="4688"/>
                    <a:pt x="8185" y="4102"/>
                  </a:cubicBezTo>
                  <a:cubicBezTo>
                    <a:pt x="7548" y="3524"/>
                    <a:pt x="6843" y="3403"/>
                    <a:pt x="6084" y="3746"/>
                  </a:cubicBezTo>
                  <a:cubicBezTo>
                    <a:pt x="5999" y="3781"/>
                    <a:pt x="5909" y="3717"/>
                    <a:pt x="5888" y="3603"/>
                  </a:cubicBezTo>
                  <a:cubicBezTo>
                    <a:pt x="5867" y="3496"/>
                    <a:pt x="5915" y="3375"/>
                    <a:pt x="5994" y="3346"/>
                  </a:cubicBezTo>
                  <a:cubicBezTo>
                    <a:pt x="6315" y="3204"/>
                    <a:pt x="6627" y="3136"/>
                    <a:pt x="6930" y="3139"/>
                  </a:cubicBezTo>
                  <a:close/>
                  <a:moveTo>
                    <a:pt x="4412" y="7120"/>
                  </a:moveTo>
                  <a:cubicBezTo>
                    <a:pt x="4454" y="7118"/>
                    <a:pt x="4496" y="7136"/>
                    <a:pt x="4528" y="7178"/>
                  </a:cubicBezTo>
                  <a:cubicBezTo>
                    <a:pt x="5112" y="7964"/>
                    <a:pt x="5357" y="9491"/>
                    <a:pt x="4678" y="11169"/>
                  </a:cubicBezTo>
                  <a:cubicBezTo>
                    <a:pt x="4630" y="11290"/>
                    <a:pt x="4688" y="11440"/>
                    <a:pt x="4789" y="11448"/>
                  </a:cubicBezTo>
                  <a:cubicBezTo>
                    <a:pt x="5622" y="11512"/>
                    <a:pt x="7236" y="11876"/>
                    <a:pt x="8250" y="13725"/>
                  </a:cubicBezTo>
                  <a:cubicBezTo>
                    <a:pt x="8287" y="13789"/>
                    <a:pt x="8351" y="13816"/>
                    <a:pt x="8409" y="13781"/>
                  </a:cubicBezTo>
                  <a:cubicBezTo>
                    <a:pt x="9009" y="13474"/>
                    <a:pt x="9645" y="13354"/>
                    <a:pt x="10245" y="13439"/>
                  </a:cubicBezTo>
                  <a:cubicBezTo>
                    <a:pt x="10314" y="13447"/>
                    <a:pt x="10373" y="13374"/>
                    <a:pt x="10373" y="13281"/>
                  </a:cubicBezTo>
                  <a:cubicBezTo>
                    <a:pt x="10373" y="12831"/>
                    <a:pt x="10547" y="12183"/>
                    <a:pt x="11237" y="11833"/>
                  </a:cubicBezTo>
                  <a:cubicBezTo>
                    <a:pt x="11322" y="11791"/>
                    <a:pt x="11413" y="11855"/>
                    <a:pt x="11439" y="11970"/>
                  </a:cubicBezTo>
                  <a:cubicBezTo>
                    <a:pt x="11466" y="12077"/>
                    <a:pt x="11417" y="12190"/>
                    <a:pt x="11338" y="12233"/>
                  </a:cubicBezTo>
                  <a:cubicBezTo>
                    <a:pt x="10547" y="12640"/>
                    <a:pt x="10691" y="13418"/>
                    <a:pt x="10696" y="13446"/>
                  </a:cubicBezTo>
                  <a:cubicBezTo>
                    <a:pt x="10707" y="13510"/>
                    <a:pt x="10743" y="13552"/>
                    <a:pt x="10786" y="13567"/>
                  </a:cubicBezTo>
                  <a:cubicBezTo>
                    <a:pt x="11391" y="13788"/>
                    <a:pt x="11889" y="14216"/>
                    <a:pt x="12170" y="14780"/>
                  </a:cubicBezTo>
                  <a:cubicBezTo>
                    <a:pt x="12218" y="14873"/>
                    <a:pt x="12208" y="15010"/>
                    <a:pt x="12144" y="15074"/>
                  </a:cubicBezTo>
                  <a:cubicBezTo>
                    <a:pt x="12117" y="15103"/>
                    <a:pt x="12091" y="15117"/>
                    <a:pt x="12059" y="15117"/>
                  </a:cubicBezTo>
                  <a:cubicBezTo>
                    <a:pt x="12006" y="15124"/>
                    <a:pt x="11954" y="15087"/>
                    <a:pt x="11917" y="15023"/>
                  </a:cubicBezTo>
                  <a:cubicBezTo>
                    <a:pt x="11386" y="13945"/>
                    <a:pt x="9852" y="13361"/>
                    <a:pt x="8308" y="14289"/>
                  </a:cubicBezTo>
                  <a:cubicBezTo>
                    <a:pt x="8239" y="14332"/>
                    <a:pt x="8160" y="14295"/>
                    <a:pt x="8117" y="14209"/>
                  </a:cubicBezTo>
                  <a:cubicBezTo>
                    <a:pt x="6870" y="11625"/>
                    <a:pt x="4296" y="11862"/>
                    <a:pt x="4270" y="11862"/>
                  </a:cubicBezTo>
                  <a:lnTo>
                    <a:pt x="3961" y="11847"/>
                  </a:lnTo>
                  <a:cubicBezTo>
                    <a:pt x="3924" y="11818"/>
                    <a:pt x="3892" y="11768"/>
                    <a:pt x="3881" y="11711"/>
                  </a:cubicBezTo>
                  <a:cubicBezTo>
                    <a:pt x="3759" y="11011"/>
                    <a:pt x="3176" y="10055"/>
                    <a:pt x="2332" y="9641"/>
                  </a:cubicBezTo>
                  <a:cubicBezTo>
                    <a:pt x="2264" y="9605"/>
                    <a:pt x="2209" y="9514"/>
                    <a:pt x="2220" y="9407"/>
                  </a:cubicBezTo>
                  <a:cubicBezTo>
                    <a:pt x="2236" y="9271"/>
                    <a:pt x="2337" y="9192"/>
                    <a:pt x="2427" y="9235"/>
                  </a:cubicBezTo>
                  <a:cubicBezTo>
                    <a:pt x="2788" y="9406"/>
                    <a:pt x="3170" y="9735"/>
                    <a:pt x="3483" y="10120"/>
                  </a:cubicBezTo>
                  <a:cubicBezTo>
                    <a:pt x="3680" y="10363"/>
                    <a:pt x="3913" y="10720"/>
                    <a:pt x="4067" y="11162"/>
                  </a:cubicBezTo>
                  <a:cubicBezTo>
                    <a:pt x="4115" y="11291"/>
                    <a:pt x="4248" y="11306"/>
                    <a:pt x="4306" y="11184"/>
                  </a:cubicBezTo>
                  <a:cubicBezTo>
                    <a:pt x="5022" y="9614"/>
                    <a:pt x="4831" y="8186"/>
                    <a:pt x="4311" y="7486"/>
                  </a:cubicBezTo>
                  <a:cubicBezTo>
                    <a:pt x="4253" y="7408"/>
                    <a:pt x="4243" y="7273"/>
                    <a:pt x="4301" y="7194"/>
                  </a:cubicBezTo>
                  <a:cubicBezTo>
                    <a:pt x="4330" y="7148"/>
                    <a:pt x="4370" y="7123"/>
                    <a:pt x="4412" y="7120"/>
                  </a:cubicBezTo>
                  <a:close/>
                  <a:moveTo>
                    <a:pt x="2258" y="15717"/>
                  </a:moveTo>
                  <a:cubicBezTo>
                    <a:pt x="1971" y="17680"/>
                    <a:pt x="4031" y="19435"/>
                    <a:pt x="5702" y="18764"/>
                  </a:cubicBezTo>
                  <a:cubicBezTo>
                    <a:pt x="5612" y="19699"/>
                    <a:pt x="5001" y="21083"/>
                    <a:pt x="5001" y="21083"/>
                  </a:cubicBezTo>
                  <a:lnTo>
                    <a:pt x="6238" y="21427"/>
                  </a:lnTo>
                  <a:lnTo>
                    <a:pt x="8727" y="18063"/>
                  </a:lnTo>
                  <a:cubicBezTo>
                    <a:pt x="7390" y="17742"/>
                    <a:pt x="6699" y="17172"/>
                    <a:pt x="6333" y="16843"/>
                  </a:cubicBezTo>
                  <a:cubicBezTo>
                    <a:pt x="6163" y="16686"/>
                    <a:pt x="5962" y="16614"/>
                    <a:pt x="5761" y="16636"/>
                  </a:cubicBezTo>
                  <a:cubicBezTo>
                    <a:pt x="5442" y="16672"/>
                    <a:pt x="4954" y="16693"/>
                    <a:pt x="4381" y="16593"/>
                  </a:cubicBezTo>
                  <a:cubicBezTo>
                    <a:pt x="3786" y="16494"/>
                    <a:pt x="3027" y="16259"/>
                    <a:pt x="2258" y="15717"/>
                  </a:cubicBezTo>
                  <a:close/>
                </a:path>
              </a:pathLst>
            </a:custGeom>
            <a:solidFill>
              <a:srgbClr val="FF93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190" name="DERRAME CEREBRAL"/>
            <p:cNvSpPr txBox="1"/>
            <p:nvPr/>
          </p:nvSpPr>
          <p:spPr>
            <a:xfrm>
              <a:off x="0" y="1250635"/>
              <a:ext cx="2798961" cy="635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DERRAME CEREBRAL</a:t>
              </a:r>
            </a:p>
          </p:txBody>
        </p:sp>
      </p:grpSp>
      <p:grpSp>
        <p:nvGrpSpPr>
          <p:cNvPr id="194" name="Grupo"/>
          <p:cNvGrpSpPr/>
          <p:nvPr/>
        </p:nvGrpSpPr>
        <p:grpSpPr>
          <a:xfrm>
            <a:off x="4201332" y="11179687"/>
            <a:ext cx="2189469" cy="3319704"/>
            <a:chOff x="944865" y="0"/>
            <a:chExt cx="2189468" cy="3319702"/>
          </a:xfrm>
        </p:grpSpPr>
        <p:sp>
          <p:nvSpPr>
            <p:cNvPr id="192" name="Pulmones"/>
            <p:cNvSpPr/>
            <p:nvPr/>
          </p:nvSpPr>
          <p:spPr>
            <a:xfrm>
              <a:off x="944865" y="-1"/>
              <a:ext cx="1657119" cy="160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0" extrusionOk="0">
                  <a:moveTo>
                    <a:pt x="10776" y="0"/>
                  </a:moveTo>
                  <a:cubicBezTo>
                    <a:pt x="10331" y="2"/>
                    <a:pt x="9887" y="171"/>
                    <a:pt x="9887" y="500"/>
                  </a:cubicBezTo>
                  <a:lnTo>
                    <a:pt x="9887" y="4637"/>
                  </a:lnTo>
                  <a:cubicBezTo>
                    <a:pt x="9887" y="5159"/>
                    <a:pt x="9693" y="5633"/>
                    <a:pt x="9374" y="5990"/>
                  </a:cubicBezTo>
                  <a:cubicBezTo>
                    <a:pt x="9375" y="5536"/>
                    <a:pt x="9375" y="5157"/>
                    <a:pt x="9376" y="4882"/>
                  </a:cubicBezTo>
                  <a:cubicBezTo>
                    <a:pt x="9387" y="1538"/>
                    <a:pt x="7191" y="1111"/>
                    <a:pt x="4851" y="3667"/>
                  </a:cubicBezTo>
                  <a:cubicBezTo>
                    <a:pt x="679" y="8223"/>
                    <a:pt x="0" y="13172"/>
                    <a:pt x="0" y="19754"/>
                  </a:cubicBezTo>
                  <a:cubicBezTo>
                    <a:pt x="0" y="20743"/>
                    <a:pt x="613" y="21598"/>
                    <a:pt x="1570" y="21515"/>
                  </a:cubicBezTo>
                  <a:cubicBezTo>
                    <a:pt x="4705" y="21242"/>
                    <a:pt x="9376" y="19727"/>
                    <a:pt x="9376" y="16181"/>
                  </a:cubicBezTo>
                  <a:cubicBezTo>
                    <a:pt x="9376" y="14941"/>
                    <a:pt x="9373" y="11130"/>
                    <a:pt x="9373" y="8174"/>
                  </a:cubicBezTo>
                  <a:cubicBezTo>
                    <a:pt x="9918" y="7939"/>
                    <a:pt x="10398" y="7575"/>
                    <a:pt x="10776" y="7118"/>
                  </a:cubicBezTo>
                  <a:cubicBezTo>
                    <a:pt x="11164" y="7589"/>
                    <a:pt x="11660" y="7960"/>
                    <a:pt x="12226" y="8193"/>
                  </a:cubicBezTo>
                  <a:cubicBezTo>
                    <a:pt x="12226" y="11147"/>
                    <a:pt x="12224" y="14944"/>
                    <a:pt x="12224" y="16181"/>
                  </a:cubicBezTo>
                  <a:cubicBezTo>
                    <a:pt x="12224" y="19727"/>
                    <a:pt x="16894" y="21242"/>
                    <a:pt x="20029" y="21515"/>
                  </a:cubicBezTo>
                  <a:cubicBezTo>
                    <a:pt x="20985" y="21598"/>
                    <a:pt x="21600" y="20743"/>
                    <a:pt x="21600" y="19754"/>
                  </a:cubicBezTo>
                  <a:cubicBezTo>
                    <a:pt x="21600" y="13172"/>
                    <a:pt x="20921" y="8223"/>
                    <a:pt x="16749" y="3667"/>
                  </a:cubicBezTo>
                  <a:cubicBezTo>
                    <a:pt x="14409" y="1111"/>
                    <a:pt x="12213" y="1538"/>
                    <a:pt x="12224" y="4882"/>
                  </a:cubicBezTo>
                  <a:cubicBezTo>
                    <a:pt x="12225" y="5167"/>
                    <a:pt x="12225" y="5566"/>
                    <a:pt x="12226" y="6044"/>
                  </a:cubicBezTo>
                  <a:cubicBezTo>
                    <a:pt x="11878" y="5682"/>
                    <a:pt x="11662" y="5185"/>
                    <a:pt x="11662" y="4637"/>
                  </a:cubicBezTo>
                  <a:lnTo>
                    <a:pt x="11662" y="500"/>
                  </a:lnTo>
                  <a:cubicBezTo>
                    <a:pt x="11662" y="163"/>
                    <a:pt x="11220" y="-2"/>
                    <a:pt x="10776" y="0"/>
                  </a:cubicBezTo>
                  <a:close/>
                </a:path>
              </a:pathLst>
            </a:custGeom>
            <a:solidFill>
              <a:srgbClr val="0096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193" name="AFECCIONES PULMONARES"/>
            <p:cNvSpPr/>
            <p:nvPr/>
          </p:nvSpPr>
          <p:spPr>
            <a:xfrm>
              <a:off x="1864334" y="20497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AFECCIONES PULMONARES</a:t>
              </a:r>
            </a:p>
          </p:txBody>
        </p:sp>
      </p:grpSp>
      <p:grpSp>
        <p:nvGrpSpPr>
          <p:cNvPr id="197" name="Grupo"/>
          <p:cNvGrpSpPr/>
          <p:nvPr/>
        </p:nvGrpSpPr>
        <p:grpSpPr>
          <a:xfrm>
            <a:off x="2666633" y="7986471"/>
            <a:ext cx="2520163" cy="2329290"/>
            <a:chOff x="0" y="0"/>
            <a:chExt cx="2520161" cy="2329288"/>
          </a:xfrm>
        </p:grpSpPr>
        <p:pic>
          <p:nvPicPr>
            <p:cNvPr id="195" name="Captura de Pantalla 2020-10-05 a la(s) 21.24.39.png" descr="Captura de Pantalla 2020-10-05 a la(s) 21.24.39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520162" cy="15204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" name="DIABETES"/>
            <p:cNvSpPr txBox="1"/>
            <p:nvPr/>
          </p:nvSpPr>
          <p:spPr>
            <a:xfrm>
              <a:off x="657545" y="1786490"/>
              <a:ext cx="1386892" cy="542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DIABETES</a:t>
              </a:r>
            </a:p>
          </p:txBody>
        </p:sp>
      </p:grpSp>
      <p:grpSp>
        <p:nvGrpSpPr>
          <p:cNvPr id="200" name="Grupo"/>
          <p:cNvGrpSpPr/>
          <p:nvPr/>
        </p:nvGrpSpPr>
        <p:grpSpPr>
          <a:xfrm>
            <a:off x="13258922" y="3745334"/>
            <a:ext cx="2165351" cy="3391104"/>
            <a:chOff x="40462" y="0"/>
            <a:chExt cx="2165350" cy="3391103"/>
          </a:xfrm>
        </p:grpSpPr>
        <p:pic>
          <p:nvPicPr>
            <p:cNvPr id="198" name="Captura de Pantalla 2020-10-05 a la(s) 21.35.15.png" descr="Captura de Pantalla 2020-10-05 a la(s) 21.35.1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r="32879"/>
            <a:stretch>
              <a:fillRect/>
            </a:stretch>
          </p:blipFill>
          <p:spPr>
            <a:xfrm>
              <a:off x="40462" y="0"/>
              <a:ext cx="1790681" cy="1520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" name="MAL ALIENTO"/>
            <p:cNvSpPr/>
            <p:nvPr/>
          </p:nvSpPr>
          <p:spPr>
            <a:xfrm>
              <a:off x="935812" y="212110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MAL ALIENTO</a:t>
              </a:r>
            </a:p>
          </p:txBody>
        </p:sp>
      </p:grpSp>
      <p:grpSp>
        <p:nvGrpSpPr>
          <p:cNvPr id="203" name="Grupo"/>
          <p:cNvGrpSpPr/>
          <p:nvPr/>
        </p:nvGrpSpPr>
        <p:grpSpPr>
          <a:xfrm>
            <a:off x="17894301" y="4092448"/>
            <a:ext cx="2641406" cy="3044897"/>
            <a:chOff x="0" y="0"/>
            <a:chExt cx="2641405" cy="3044895"/>
          </a:xfrm>
        </p:grpSpPr>
        <p:pic>
          <p:nvPicPr>
            <p:cNvPr id="201" name="Captura de Pantalla 2020-10-05 a la(s) 21.27.37.png" descr="Captura de Pantalla 2020-10-05 a la(s) 21.27.37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59255" y="0"/>
              <a:ext cx="1791677" cy="2236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" name="CANCER DE BOCA"/>
            <p:cNvSpPr txBox="1"/>
            <p:nvPr/>
          </p:nvSpPr>
          <p:spPr>
            <a:xfrm>
              <a:off x="0" y="2485791"/>
              <a:ext cx="2641406" cy="559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CANCER DE BOCA</a:t>
              </a:r>
            </a:p>
          </p:txBody>
        </p:sp>
      </p:grpSp>
      <p:pic>
        <p:nvPicPr>
          <p:cNvPr id="204" name="Línea Figura" descr="Línea Figura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813469" y="10689197"/>
            <a:ext cx="2362776" cy="1189367"/>
          </a:xfrm>
          <a:prstGeom prst="rect">
            <a:avLst/>
          </a:prstGeom>
        </p:spPr>
      </p:pic>
      <p:pic>
        <p:nvPicPr>
          <p:cNvPr id="206" name="Línea Figura" descr="Línea Figura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763026" y="8461681"/>
            <a:ext cx="2487299" cy="860772"/>
          </a:xfrm>
          <a:prstGeom prst="rect">
            <a:avLst/>
          </a:prstGeom>
        </p:spPr>
      </p:pic>
      <p:pic>
        <p:nvPicPr>
          <p:cNvPr id="208" name="Línea Figura" descr="Línea Figura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765034" y="10718323"/>
            <a:ext cx="765197" cy="1179804"/>
          </a:xfrm>
          <a:prstGeom prst="rect">
            <a:avLst/>
          </a:prstGeom>
        </p:spPr>
      </p:pic>
      <p:pic>
        <p:nvPicPr>
          <p:cNvPr id="210" name="Línea Figura" descr="Línea Figura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5321588" y="10536109"/>
            <a:ext cx="1632678" cy="1322638"/>
          </a:xfrm>
          <a:prstGeom prst="rect">
            <a:avLst/>
          </a:prstGeom>
        </p:spPr>
      </p:pic>
      <p:pic>
        <p:nvPicPr>
          <p:cNvPr id="212" name="Línea Figura" descr="Línea Figura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5922921" y="8847534"/>
            <a:ext cx="2328208" cy="636575"/>
          </a:xfrm>
          <a:prstGeom prst="rect">
            <a:avLst/>
          </a:prstGeom>
        </p:spPr>
      </p:pic>
      <p:pic>
        <p:nvPicPr>
          <p:cNvPr id="214" name="Línea Figura" descr="Línea Figura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6114126" y="6319694"/>
            <a:ext cx="1902174" cy="1245129"/>
          </a:xfrm>
          <a:prstGeom prst="rect">
            <a:avLst/>
          </a:prstGeom>
        </p:spPr>
      </p:pic>
      <p:pic>
        <p:nvPicPr>
          <p:cNvPr id="216" name="Línea Figura" descr="Línea Figura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5015517" y="5527326"/>
            <a:ext cx="540240" cy="1634608"/>
          </a:xfrm>
          <a:prstGeom prst="rect">
            <a:avLst/>
          </a:prstGeom>
        </p:spPr>
      </p:pic>
      <p:grpSp>
        <p:nvGrpSpPr>
          <p:cNvPr id="220" name="Grupo"/>
          <p:cNvGrpSpPr/>
          <p:nvPr/>
        </p:nvGrpSpPr>
        <p:grpSpPr>
          <a:xfrm>
            <a:off x="15805132" y="11859928"/>
            <a:ext cx="2520163" cy="2876595"/>
            <a:chOff x="181129" y="0"/>
            <a:chExt cx="2520161" cy="2876594"/>
          </a:xfrm>
        </p:grpSpPr>
        <p:pic>
          <p:nvPicPr>
            <p:cNvPr id="218" name="Captura de Pantalla 2020-10-06 a la(s) 16.56.45.png" descr="Captura de Pantalla 2020-10-06 a la(s) 16.56.45.pn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81129" y="0"/>
              <a:ext cx="2520162" cy="1255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" name="PERDIDA DE DIENTES"/>
            <p:cNvSpPr/>
            <p:nvPr/>
          </p:nvSpPr>
          <p:spPr>
            <a:xfrm>
              <a:off x="1423352" y="16065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PERDIDA DE DIENTES</a:t>
              </a:r>
            </a:p>
          </p:txBody>
        </p:sp>
      </p:grpSp>
      <p:grpSp>
        <p:nvGrpSpPr>
          <p:cNvPr id="224" name="Grupo"/>
          <p:cNvGrpSpPr/>
          <p:nvPr/>
        </p:nvGrpSpPr>
        <p:grpSpPr>
          <a:xfrm>
            <a:off x="18451116" y="8470271"/>
            <a:ext cx="2033888" cy="3500355"/>
            <a:chOff x="314076" y="0"/>
            <a:chExt cx="2033886" cy="3500353"/>
          </a:xfrm>
        </p:grpSpPr>
        <p:sp>
          <p:nvSpPr>
            <p:cNvPr id="221" name="Diente"/>
            <p:cNvSpPr/>
            <p:nvPr/>
          </p:nvSpPr>
          <p:spPr>
            <a:xfrm>
              <a:off x="314076" y="-1"/>
              <a:ext cx="1527774" cy="1917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75" extrusionOk="0">
                  <a:moveTo>
                    <a:pt x="2746" y="1"/>
                  </a:moveTo>
                  <a:cubicBezTo>
                    <a:pt x="1292" y="15"/>
                    <a:pt x="0" y="992"/>
                    <a:pt x="0" y="2114"/>
                  </a:cubicBezTo>
                  <a:cubicBezTo>
                    <a:pt x="0" y="8294"/>
                    <a:pt x="2312" y="6210"/>
                    <a:pt x="2312" y="11416"/>
                  </a:cubicBezTo>
                  <a:cubicBezTo>
                    <a:pt x="2312" y="13339"/>
                    <a:pt x="2963" y="16630"/>
                    <a:pt x="4378" y="18745"/>
                  </a:cubicBezTo>
                  <a:cubicBezTo>
                    <a:pt x="5913" y="21042"/>
                    <a:pt x="8281" y="21483"/>
                    <a:pt x="8281" y="18277"/>
                  </a:cubicBezTo>
                  <a:cubicBezTo>
                    <a:pt x="8281" y="15123"/>
                    <a:pt x="8274" y="11196"/>
                    <a:pt x="10800" y="11243"/>
                  </a:cubicBezTo>
                  <a:cubicBezTo>
                    <a:pt x="13326" y="11196"/>
                    <a:pt x="13319" y="15123"/>
                    <a:pt x="13319" y="18277"/>
                  </a:cubicBezTo>
                  <a:cubicBezTo>
                    <a:pt x="13319" y="21483"/>
                    <a:pt x="15687" y="21042"/>
                    <a:pt x="17222" y="18745"/>
                  </a:cubicBezTo>
                  <a:cubicBezTo>
                    <a:pt x="18637" y="16630"/>
                    <a:pt x="19286" y="13339"/>
                    <a:pt x="19286" y="11416"/>
                  </a:cubicBezTo>
                  <a:cubicBezTo>
                    <a:pt x="19286" y="6210"/>
                    <a:pt x="21600" y="8294"/>
                    <a:pt x="21600" y="2114"/>
                  </a:cubicBezTo>
                  <a:cubicBezTo>
                    <a:pt x="21600" y="918"/>
                    <a:pt x="20130" y="-117"/>
                    <a:pt x="18562" y="11"/>
                  </a:cubicBezTo>
                  <a:cubicBezTo>
                    <a:pt x="12116" y="537"/>
                    <a:pt x="9036" y="495"/>
                    <a:pt x="3038" y="11"/>
                  </a:cubicBezTo>
                  <a:cubicBezTo>
                    <a:pt x="2940" y="3"/>
                    <a:pt x="2842" y="0"/>
                    <a:pt x="2746" y="1"/>
                  </a:cubicBez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222" name="Roca"/>
            <p:cNvSpPr/>
            <p:nvPr/>
          </p:nvSpPr>
          <p:spPr>
            <a:xfrm rot="10811248">
              <a:off x="1207093" y="64797"/>
              <a:ext cx="630342" cy="329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98" y="0"/>
                  </a:moveTo>
                  <a:lnTo>
                    <a:pt x="6451" y="1563"/>
                  </a:lnTo>
                  <a:lnTo>
                    <a:pt x="5935" y="2112"/>
                  </a:lnTo>
                  <a:lnTo>
                    <a:pt x="3909" y="8955"/>
                  </a:lnTo>
                  <a:lnTo>
                    <a:pt x="3243" y="9250"/>
                  </a:lnTo>
                  <a:lnTo>
                    <a:pt x="1350" y="13060"/>
                  </a:lnTo>
                  <a:lnTo>
                    <a:pt x="0" y="20325"/>
                  </a:lnTo>
                  <a:lnTo>
                    <a:pt x="361" y="21600"/>
                  </a:lnTo>
                  <a:lnTo>
                    <a:pt x="21269" y="21600"/>
                  </a:lnTo>
                  <a:lnTo>
                    <a:pt x="21600" y="20697"/>
                  </a:lnTo>
                  <a:lnTo>
                    <a:pt x="20307" y="13685"/>
                  </a:lnTo>
                  <a:lnTo>
                    <a:pt x="18718" y="10560"/>
                  </a:lnTo>
                  <a:lnTo>
                    <a:pt x="18012" y="10330"/>
                  </a:lnTo>
                  <a:lnTo>
                    <a:pt x="16953" y="11455"/>
                  </a:lnTo>
                  <a:lnTo>
                    <a:pt x="16423" y="11175"/>
                  </a:lnTo>
                  <a:lnTo>
                    <a:pt x="15567" y="8506"/>
                  </a:lnTo>
                  <a:lnTo>
                    <a:pt x="13834" y="6325"/>
                  </a:lnTo>
                  <a:lnTo>
                    <a:pt x="13216" y="4805"/>
                  </a:lnTo>
                  <a:lnTo>
                    <a:pt x="12157" y="4467"/>
                  </a:lnTo>
                  <a:lnTo>
                    <a:pt x="9748" y="507"/>
                  </a:lnTo>
                  <a:lnTo>
                    <a:pt x="90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223" name="CARIES DENTAL"/>
            <p:cNvSpPr/>
            <p:nvPr/>
          </p:nvSpPr>
          <p:spPr>
            <a:xfrm>
              <a:off x="1077963" y="223035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CARIES DENTAL</a:t>
              </a: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6FF232-ACA8-6345-93A9-07E0661504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38431">
        <p15:prstTrans prst="pageCurlDouble"/>
      </p:transition>
    </mc:Choice>
    <mc:Fallback xmlns="">
      <p:transition spd="slow" advTm="38431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8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300"/>
                            </p:stCondLst>
                            <p:childTnLst>
                              <p:par>
                                <p:cTn id="49" presetID="22" presetClass="entr" presetSubtype="8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300"/>
                            </p:stCondLst>
                            <p:childTnLst>
                              <p:par>
                                <p:cTn id="53" presetID="22" presetClass="entr" presetSubtype="8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300"/>
                            </p:stCondLst>
                            <p:childTnLst>
                              <p:par>
                                <p:cTn id="57" presetID="22" presetClass="entr" presetSubtype="8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300"/>
                            </p:stCondLst>
                            <p:childTnLst>
                              <p:par>
                                <p:cTn id="61" presetID="22" presetClass="entr" presetSubtype="8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300"/>
                            </p:stCondLst>
                            <p:childTnLst>
                              <p:par>
                                <p:cTn id="65" presetID="22" presetClass="entr" presetSubtype="8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300"/>
                            </p:stCondLst>
                            <p:childTnLst>
                              <p:par>
                                <p:cTn id="69" presetID="22" presetClass="entr" presetSubtype="8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300"/>
                            </p:stCondLst>
                            <p:childTnLst>
                              <p:par>
                                <p:cTn id="73" presetID="22" presetClass="entr" presetSubtype="8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300"/>
                            </p:stCondLst>
                            <p:childTnLst>
                              <p:par>
                                <p:cTn id="77" presetID="22" presetClass="entr" presetSubtype="8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xit" presetSubtype="5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83" dur="100" fill="hold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"/>
                            </p:stCondLst>
                            <p:childTnLst>
                              <p:par>
                                <p:cTn id="86" presetID="3" presetClass="exit" presetSubtype="5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87" dur="4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" presetClass="exit" presetSubtype="5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91" dur="4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"/>
                            </p:stCondLst>
                            <p:childTnLst>
                              <p:par>
                                <p:cTn id="94" presetID="3" presetClass="exit" presetSubtype="5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95" dur="4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"/>
                            </p:stCondLst>
                            <p:childTnLst>
                              <p:par>
                                <p:cTn id="98" presetID="3" presetClass="exit" presetSubtype="5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99" dur="4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00"/>
                            </p:stCondLst>
                            <p:childTnLst>
                              <p:par>
                                <p:cTn id="102" presetID="3" presetClass="exit" presetSubtype="5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03" dur="4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100"/>
                            </p:stCondLst>
                            <p:childTnLst>
                              <p:par>
                                <p:cTn id="106" presetID="3" presetClass="exit" presetSubtype="5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07" dur="4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3" presetClass="exit" presetSubtype="5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11" dur="4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900"/>
                            </p:stCondLst>
                            <p:childTnLst>
                              <p:par>
                                <p:cTn id="114" presetID="3" presetClass="exit" presetSubtype="5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15" dur="4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18" presetID="3" presetClass="exit" presetSubtype="5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19" dur="4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"/>
                            </p:stCondLst>
                            <p:childTnLst>
                              <p:par>
                                <p:cTn id="122" presetID="3" presetClass="exit" presetSubtype="5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23" dur="4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100"/>
                            </p:stCondLst>
                            <p:childTnLst>
                              <p:par>
                                <p:cTn id="126" presetID="3" presetClass="exit" presetSubtype="5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27" dur="4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3" presetClass="exit" presetSubtype="5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31" dur="4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900"/>
                            </p:stCondLst>
                            <p:childTnLst>
                              <p:par>
                                <p:cTn id="134" presetID="3" presetClass="exit" presetSubtype="5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135" dur="4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mph" presetSubtype="0" accel="50000" decel="50000" fill="hold" grpId="3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500" fill="hold"/>
                                        <p:tgtEl>
                                          <p:spTgt spid="1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mph" presetSubtype="0" accel="50000" decel="50000" fill="hold" grpId="3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500" fill="hold"/>
                                        <p:tgtEl>
                                          <p:spTgt spid="2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1" grpId="3" animBg="1" advAuto="0"/>
      <p:bldP spid="181" grpId="20" animBg="1" advAuto="0"/>
      <p:bldP spid="182" grpId="4" animBg="1" advAuto="0"/>
      <p:bldP spid="182" grpId="19" animBg="1" advAuto="0"/>
      <p:bldP spid="186" grpId="1" animBg="1" advAuto="0"/>
      <p:bldP spid="186" grpId="33" animBg="1" advAuto="0"/>
      <p:bldP spid="187" grpId="2" animBg="1" advAuto="0"/>
      <p:bldP spid="191" grpId="14" animBg="1" advAuto="0"/>
      <p:bldP spid="191" grpId="31" animBg="1" advAuto="0"/>
      <p:bldP spid="194" grpId="16" animBg="1" advAuto="0"/>
      <p:bldP spid="194" grpId="30" animBg="1" advAuto="0"/>
      <p:bldP spid="197" grpId="17" animBg="1" advAuto="0"/>
      <p:bldP spid="197" grpId="25" animBg="1" advAuto="0"/>
      <p:bldP spid="200" grpId="5" animBg="1" advAuto="0"/>
      <p:bldP spid="200" grpId="21" animBg="1" advAuto="0"/>
      <p:bldP spid="203" grpId="8" animBg="1" advAuto="0"/>
      <p:bldP spid="203" grpId="22" animBg="1" advAuto="0"/>
      <p:bldP spid="204" grpId="15" animBg="1" advAuto="0"/>
      <p:bldP spid="204" grpId="28" animBg="1" advAuto="0"/>
      <p:bldP spid="206" grpId="18" animBg="1" advAuto="0"/>
      <p:bldP spid="206" grpId="26" animBg="1" advAuto="0"/>
      <p:bldP spid="208" grpId="13" animBg="1" advAuto="0"/>
      <p:bldP spid="208" grpId="29" animBg="1" advAuto="0"/>
      <p:bldP spid="210" grpId="11" animBg="1" advAuto="0"/>
      <p:bldP spid="210" grpId="27" animBg="1" advAuto="0"/>
      <p:bldP spid="212" grpId="9" animBg="1" advAuto="0"/>
      <p:bldP spid="214" grpId="7" animBg="1" advAuto="0"/>
      <p:bldP spid="214" grpId="24" animBg="1" advAuto="0"/>
      <p:bldP spid="216" grpId="6" animBg="1" advAuto="0"/>
      <p:bldP spid="216" grpId="23" animBg="1" advAuto="0"/>
      <p:bldP spid="220" grpId="12" animBg="1" advAuto="0"/>
      <p:bldP spid="220" grpId="32" animBg="1" advAuto="0"/>
      <p:bldP spid="224" grpId="10" animBg="1" advAuto="0"/>
      <p:bldP spid="224" grpId="34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Captura de Pantalla 2020-10-17 a la(s) 22.02.48.png" descr="Captura de Pantalla 2020-10-17 a la(s) 22.02.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8722" y="1377390"/>
            <a:ext cx="21957457" cy="11693537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Texto"/>
          <p:cNvSpPr txBox="1"/>
          <p:nvPr/>
        </p:nvSpPr>
        <p:spPr>
          <a:xfrm>
            <a:off x="11785663" y="6586601"/>
            <a:ext cx="812674" cy="54279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EFB3BF-938A-6D44-964C-D133CA1E0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3754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ENFERMEDAD CRONICA MAS COMUN EN EL MUNDO"/>
          <p:cNvSpPr txBox="1">
            <a:spLocks noGrp="1"/>
          </p:cNvSpPr>
          <p:nvPr>
            <p:ph type="body" idx="21"/>
          </p:nvPr>
        </p:nvSpPr>
        <p:spPr>
          <a:xfrm>
            <a:off x="-320296" y="6743014"/>
            <a:ext cx="21869401" cy="5924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368045">
              <a:spcBef>
                <a:spcPts val="2000"/>
              </a:spcBef>
              <a:defRPr sz="2835" spc="-85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ENFERMEDAD CRONICA MAS COMUN EN EL MUNDO</a:t>
            </a:r>
          </a:p>
        </p:txBody>
      </p:sp>
      <p:sp>
        <p:nvSpPr>
          <p:cNvPr id="227" name="CARIES"/>
          <p:cNvSpPr txBox="1">
            <a:spLocks noGrp="1"/>
          </p:cNvSpPr>
          <p:nvPr>
            <p:ph type="body" sz="half" idx="1"/>
          </p:nvPr>
        </p:nvSpPr>
        <p:spPr>
          <a:xfrm>
            <a:off x="-4585" y="2328534"/>
            <a:ext cx="21869401" cy="4730167"/>
          </a:xfrm>
          <a:prstGeom prst="rect">
            <a:avLst/>
          </a:prstGeom>
        </p:spPr>
        <p:txBody>
          <a:bodyPr/>
          <a:lstStyle>
            <a:lvl1pPr>
              <a:defRPr b="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CARIES </a:t>
            </a:r>
          </a:p>
        </p:txBody>
      </p:sp>
      <p:sp>
        <p:nvSpPr>
          <p:cNvPr id="228" name="Diente"/>
          <p:cNvSpPr/>
          <p:nvPr/>
        </p:nvSpPr>
        <p:spPr>
          <a:xfrm>
            <a:off x="17878826" y="3041437"/>
            <a:ext cx="3902186" cy="4896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5" extrusionOk="0">
                <a:moveTo>
                  <a:pt x="2746" y="1"/>
                </a:moveTo>
                <a:cubicBezTo>
                  <a:pt x="1292" y="15"/>
                  <a:pt x="0" y="992"/>
                  <a:pt x="0" y="2114"/>
                </a:cubicBezTo>
                <a:cubicBezTo>
                  <a:pt x="0" y="8294"/>
                  <a:pt x="2312" y="6210"/>
                  <a:pt x="2312" y="11416"/>
                </a:cubicBezTo>
                <a:cubicBezTo>
                  <a:pt x="2312" y="13339"/>
                  <a:pt x="2963" y="16630"/>
                  <a:pt x="4378" y="18745"/>
                </a:cubicBezTo>
                <a:cubicBezTo>
                  <a:pt x="5913" y="21042"/>
                  <a:pt x="8281" y="21483"/>
                  <a:pt x="8281" y="18277"/>
                </a:cubicBezTo>
                <a:cubicBezTo>
                  <a:pt x="8281" y="15123"/>
                  <a:pt x="8274" y="11196"/>
                  <a:pt x="10800" y="11243"/>
                </a:cubicBezTo>
                <a:cubicBezTo>
                  <a:pt x="13326" y="11196"/>
                  <a:pt x="13319" y="15123"/>
                  <a:pt x="13319" y="18277"/>
                </a:cubicBezTo>
                <a:cubicBezTo>
                  <a:pt x="13319" y="21483"/>
                  <a:pt x="15687" y="21042"/>
                  <a:pt x="17222" y="18745"/>
                </a:cubicBezTo>
                <a:cubicBezTo>
                  <a:pt x="18637" y="16630"/>
                  <a:pt x="19286" y="13339"/>
                  <a:pt x="19286" y="11416"/>
                </a:cubicBezTo>
                <a:cubicBezTo>
                  <a:pt x="19286" y="6210"/>
                  <a:pt x="21600" y="8294"/>
                  <a:pt x="21600" y="2114"/>
                </a:cubicBezTo>
                <a:cubicBezTo>
                  <a:pt x="21600" y="918"/>
                  <a:pt x="20130" y="-117"/>
                  <a:pt x="18562" y="11"/>
                </a:cubicBezTo>
                <a:cubicBezTo>
                  <a:pt x="12116" y="537"/>
                  <a:pt x="9036" y="495"/>
                  <a:pt x="3038" y="11"/>
                </a:cubicBezTo>
                <a:cubicBezTo>
                  <a:pt x="2940" y="3"/>
                  <a:pt x="2842" y="0"/>
                  <a:pt x="2746" y="1"/>
                </a:cubicBezTo>
                <a:close/>
              </a:path>
            </a:pathLst>
          </a:cu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229" name="Círculo"/>
          <p:cNvSpPr/>
          <p:nvPr/>
        </p:nvSpPr>
        <p:spPr>
          <a:xfrm>
            <a:off x="20507506" y="3130056"/>
            <a:ext cx="1270001" cy="1270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grpSp>
        <p:nvGrpSpPr>
          <p:cNvPr id="232" name="100% ADULTOS…"/>
          <p:cNvGrpSpPr/>
          <p:nvPr/>
        </p:nvGrpSpPr>
        <p:grpSpPr>
          <a:xfrm>
            <a:off x="13095098" y="10519572"/>
            <a:ext cx="5589733" cy="1899794"/>
            <a:chOff x="0" y="0"/>
            <a:chExt cx="5589732" cy="1899792"/>
          </a:xfrm>
        </p:grpSpPr>
        <p:sp>
          <p:nvSpPr>
            <p:cNvPr id="231" name="100% ADULTOS…"/>
            <p:cNvSpPr txBox="1"/>
            <p:nvPr/>
          </p:nvSpPr>
          <p:spPr>
            <a:xfrm>
              <a:off x="215900" y="139700"/>
              <a:ext cx="5157933" cy="1340993"/>
            </a:xfrm>
            <a:prstGeom prst="rect">
              <a:avLst/>
            </a:prstGeom>
            <a:solidFill>
              <a:schemeClr val="accent1">
                <a:hueOff val="1476394"/>
                <a:lumOff val="-1745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4100" spc="-82">
                  <a:solidFill>
                    <a:srgbClr val="FFFF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pPr>
              <a:r>
                <a:t>100% ADULTOS 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4100" spc="-82">
                  <a:solidFill>
                    <a:srgbClr val="FFFF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pPr>
              <a:r>
                <a:t>60-90% ESCOLARES </a:t>
              </a:r>
            </a:p>
          </p:txBody>
        </p:sp>
        <p:pic>
          <p:nvPicPr>
            <p:cNvPr id="230" name="100% ADULTOS… 100% ADULTOS 60-90% ESCOLARES " descr="100% ADULTOS… 100% ADULTOS 60-90% ESCOLARES 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89733" cy="1899793"/>
            </a:xfrm>
            <a:prstGeom prst="rect">
              <a:avLst/>
            </a:prstGeom>
            <a:effectLst/>
          </p:spPr>
        </p:pic>
      </p:grpSp>
      <p:pic>
        <p:nvPicPr>
          <p:cNvPr id="233" name="planeta-gif-2b924d2.gif" descr="planeta-gif-2b924d2.gif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97854" y="9352522"/>
            <a:ext cx="4983180" cy="3737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Línea Figura" descr="Línea Figura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585329" y="11010314"/>
            <a:ext cx="5265507" cy="54277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EB86EE-6780-F540-8391-80D0BCAC18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760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6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EXTA ENFERMEDAD CRONICA MAS COMUN EN EL MUNDO"/>
          <p:cNvSpPr txBox="1">
            <a:spLocks noGrp="1"/>
          </p:cNvSpPr>
          <p:nvPr>
            <p:ph type="body" idx="21"/>
          </p:nvPr>
        </p:nvSpPr>
        <p:spPr>
          <a:xfrm>
            <a:off x="-101060" y="7679284"/>
            <a:ext cx="21869401" cy="59245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73201">
              <a:spcBef>
                <a:spcPts val="2500"/>
              </a:spcBef>
              <a:defRPr sz="2835" spc="-85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 SEXTA ENFERMEDAD CRONICA MAS COMUN EN EL MUNDO</a:t>
            </a:r>
          </a:p>
        </p:txBody>
      </p:sp>
      <p:sp>
        <p:nvSpPr>
          <p:cNvPr id="238" name="Enfermedades periodontales"/>
          <p:cNvSpPr txBox="1">
            <a:spLocks noGrp="1"/>
          </p:cNvSpPr>
          <p:nvPr>
            <p:ph type="body" sz="half" idx="1"/>
          </p:nvPr>
        </p:nvSpPr>
        <p:spPr>
          <a:xfrm>
            <a:off x="162556" y="2732767"/>
            <a:ext cx="21869401" cy="4730168"/>
          </a:xfrm>
          <a:prstGeom prst="rect">
            <a:avLst/>
          </a:prstGeom>
        </p:spPr>
        <p:txBody>
          <a:bodyPr/>
          <a:lstStyle>
            <a:lvl1pPr defTabSz="652145">
              <a:defRPr sz="17696" spc="-353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Enfermedades periodontales</a:t>
            </a:r>
          </a:p>
        </p:txBody>
      </p:sp>
      <p:sp>
        <p:nvSpPr>
          <p:cNvPr id="239" name="Diente"/>
          <p:cNvSpPr/>
          <p:nvPr/>
        </p:nvSpPr>
        <p:spPr>
          <a:xfrm>
            <a:off x="20815499" y="3573568"/>
            <a:ext cx="3185687" cy="3997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5" extrusionOk="0">
                <a:moveTo>
                  <a:pt x="2746" y="1"/>
                </a:moveTo>
                <a:cubicBezTo>
                  <a:pt x="1292" y="15"/>
                  <a:pt x="0" y="992"/>
                  <a:pt x="0" y="2114"/>
                </a:cubicBezTo>
                <a:cubicBezTo>
                  <a:pt x="0" y="8294"/>
                  <a:pt x="2312" y="6210"/>
                  <a:pt x="2312" y="11416"/>
                </a:cubicBezTo>
                <a:cubicBezTo>
                  <a:pt x="2312" y="13339"/>
                  <a:pt x="2963" y="16630"/>
                  <a:pt x="4378" y="18745"/>
                </a:cubicBezTo>
                <a:cubicBezTo>
                  <a:pt x="5913" y="21042"/>
                  <a:pt x="8281" y="21483"/>
                  <a:pt x="8281" y="18277"/>
                </a:cubicBezTo>
                <a:cubicBezTo>
                  <a:pt x="8281" y="15123"/>
                  <a:pt x="8274" y="11196"/>
                  <a:pt x="10800" y="11243"/>
                </a:cubicBezTo>
                <a:cubicBezTo>
                  <a:pt x="13326" y="11196"/>
                  <a:pt x="13319" y="15123"/>
                  <a:pt x="13319" y="18277"/>
                </a:cubicBezTo>
                <a:cubicBezTo>
                  <a:pt x="13319" y="21483"/>
                  <a:pt x="15687" y="21042"/>
                  <a:pt x="17222" y="18745"/>
                </a:cubicBezTo>
                <a:cubicBezTo>
                  <a:pt x="18637" y="16630"/>
                  <a:pt x="19286" y="13339"/>
                  <a:pt x="19286" y="11416"/>
                </a:cubicBezTo>
                <a:cubicBezTo>
                  <a:pt x="19286" y="6210"/>
                  <a:pt x="21600" y="8294"/>
                  <a:pt x="21600" y="2114"/>
                </a:cubicBezTo>
                <a:cubicBezTo>
                  <a:pt x="21600" y="918"/>
                  <a:pt x="20130" y="-117"/>
                  <a:pt x="18562" y="11"/>
                </a:cubicBezTo>
                <a:cubicBezTo>
                  <a:pt x="12116" y="537"/>
                  <a:pt x="9036" y="495"/>
                  <a:pt x="3038" y="11"/>
                </a:cubicBezTo>
                <a:cubicBezTo>
                  <a:pt x="2940" y="3"/>
                  <a:pt x="2842" y="0"/>
                  <a:pt x="2746" y="1"/>
                </a:cubicBezTo>
                <a:close/>
              </a:path>
            </a:pathLst>
          </a:custGeom>
          <a:solidFill>
            <a:srgbClr val="D5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grpSp>
        <p:nvGrpSpPr>
          <p:cNvPr id="242" name="68% DE LA POBLACION ARGENTINA PADECE ALGUN GRADO DE ENFERMEDAD PERIODONTAL"/>
          <p:cNvGrpSpPr/>
          <p:nvPr/>
        </p:nvGrpSpPr>
        <p:grpSpPr>
          <a:xfrm>
            <a:off x="12537961" y="10679051"/>
            <a:ext cx="10720253" cy="2509394"/>
            <a:chOff x="0" y="0"/>
            <a:chExt cx="10720251" cy="2509392"/>
          </a:xfrm>
        </p:grpSpPr>
        <p:sp>
          <p:nvSpPr>
            <p:cNvPr id="241" name="68% DE LA POBLACION ARGENTINA PADECE ALGUN GRADO DE ENFERMEDAD PERIODONTAL"/>
            <p:cNvSpPr txBox="1"/>
            <p:nvPr/>
          </p:nvSpPr>
          <p:spPr>
            <a:xfrm>
              <a:off x="215900" y="139700"/>
              <a:ext cx="10288452" cy="1950593"/>
            </a:xfrm>
            <a:prstGeom prst="rect">
              <a:avLst/>
            </a:prstGeom>
            <a:solidFill>
              <a:schemeClr val="accent1">
                <a:hueOff val="1476394"/>
                <a:lumOff val="-1745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203200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buSzPct val="131000"/>
                <a:buBlip>
                  <a:blip r:embed="rId6"/>
                </a:buBlip>
                <a:tabLst/>
                <a:defRPr sz="4100" spc="-82">
                  <a:solidFill>
                    <a:srgbClr val="FFFFFF"/>
                  </a:solidFill>
                  <a:latin typeface="Founders Grotesk Light"/>
                  <a:ea typeface="Founders Grotesk Light"/>
                  <a:cs typeface="Founders Grotesk Light"/>
                  <a:sym typeface="Founders Grotesk Light"/>
                </a:defRPr>
              </a:lvl1pPr>
            </a:lstStyle>
            <a:p>
              <a:r>
                <a:t>68% DE LA POBLACION ARGENTINA PADECE ALGUN GRADO DE ENFERMEDAD PERIODONTAL </a:t>
              </a:r>
            </a:p>
          </p:txBody>
        </p:sp>
        <p:pic>
          <p:nvPicPr>
            <p:cNvPr id="240" name="68% DE LA POBLACION ARGENTINA PADECE ALGUN GRADO DE ENFERMEDAD PERIODONTAL 68% DE LA POBLACION ARGENTINA PADECE ALGUN GRADO DE ENFERMEDAD PERIODONTAL " descr="68% DE LA POBLACION ARGENTINA PADECE ALGUN GRADO DE ENFERMEDAD PERIODONTAL 68% DE LA POBLACION ARGENTINA PADECE ALGUN GRADO DE ENFERMEDAD PERIODONTAL 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720252" cy="2509393"/>
            </a:xfrm>
            <a:prstGeom prst="rect">
              <a:avLst/>
            </a:prstGeom>
            <a:effectLst/>
          </p:spPr>
        </p:pic>
      </p:grpSp>
      <p:pic>
        <p:nvPicPr>
          <p:cNvPr id="243" name="Línea Figura" descr="Línea Figura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576012" y="5834743"/>
            <a:ext cx="4177243" cy="1856334"/>
          </a:xfrm>
          <a:prstGeom prst="rect">
            <a:avLst/>
          </a:prstGeom>
        </p:spPr>
      </p:pic>
      <p:pic>
        <p:nvPicPr>
          <p:cNvPr id="245" name="6ded74f2565d9af6f7bf6735ec0d86d4.gif" descr="6ded74f2565d9af6f7bf6735ec0d86d4.gif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520187" y="9326297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Rectángulo"/>
          <p:cNvSpPr/>
          <p:nvPr/>
        </p:nvSpPr>
        <p:spPr>
          <a:xfrm>
            <a:off x="4595577" y="12328510"/>
            <a:ext cx="1666617" cy="7956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9C5B6F6-B350-6A40-9705-D9CD4C3EDF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530">
        <p:fade/>
      </p:transition>
    </mc:Choice>
    <mc:Fallback xmlns="">
      <p:transition spd="slow" advTm="21530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7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Atribució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Que son LAS ENFERMEDADES PERIODONTALES?"/>
          <p:cNvSpPr txBox="1">
            <a:spLocks noGrp="1"/>
          </p:cNvSpPr>
          <p:nvPr>
            <p:ph type="body" sz="half" idx="1"/>
          </p:nvPr>
        </p:nvSpPr>
        <p:spPr>
          <a:xfrm>
            <a:off x="1439912" y="4109266"/>
            <a:ext cx="21504176" cy="549746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685800" indent="-685800" algn="ctr" defTabSz="1114425">
              <a:lnSpc>
                <a:spcPts val="24200"/>
              </a:lnSpc>
              <a:defRPr sz="12768" b="0" spc="-510"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t>Que son LAS ENFERMEDADES PERIODONTALES?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D60942-B4E0-3644-8F39-A70FE9A73A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63">
        <p:fade/>
      </p:transition>
    </mc:Choice>
    <mc:Fallback xmlns="">
      <p:transition spd="slow" advTm="6763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9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ON LAS QUE AFECTAN AL"/>
          <p:cNvSpPr txBox="1">
            <a:spLocks noGrp="1"/>
          </p:cNvSpPr>
          <p:nvPr>
            <p:ph type="body" sz="half" idx="1"/>
          </p:nvPr>
        </p:nvSpPr>
        <p:spPr>
          <a:xfrm>
            <a:off x="-4448890" y="-220836"/>
            <a:ext cx="21863647" cy="38537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/>
              <a:t>SON LAS QUE AFECTAN AL</a:t>
            </a:r>
          </a:p>
        </p:txBody>
      </p:sp>
      <p:sp>
        <p:nvSpPr>
          <p:cNvPr id="252" name="PERIODONTO"/>
          <p:cNvSpPr txBox="1"/>
          <p:nvPr/>
        </p:nvSpPr>
        <p:spPr>
          <a:xfrm>
            <a:off x="10944192" y="1274138"/>
            <a:ext cx="382733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60859">
              <a:lnSpc>
                <a:spcPct val="100000"/>
              </a:lnSpc>
              <a:spcBef>
                <a:spcPts val="0"/>
              </a:spcBef>
              <a:tabLst/>
              <a:defRPr sz="10200" b="1" cap="all" spc="-408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rPr sz="4800" dirty="0">
                <a:solidFill>
                  <a:srgbClr val="FF0000"/>
                </a:solidFill>
              </a:rPr>
              <a:t>PERIODONTO</a:t>
            </a:r>
          </a:p>
        </p:txBody>
      </p:sp>
      <p:sp>
        <p:nvSpPr>
          <p:cNvPr id="253" name="CEMENTO"/>
          <p:cNvSpPr txBox="1"/>
          <p:nvPr/>
        </p:nvSpPr>
        <p:spPr>
          <a:xfrm>
            <a:off x="18108362" y="10674310"/>
            <a:ext cx="2831441" cy="100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 spc="-53"/>
            </a:lvl1pPr>
          </a:lstStyle>
          <a:p>
            <a:r>
              <a:t>CEMENTO</a:t>
            </a:r>
          </a:p>
        </p:txBody>
      </p:sp>
      <p:sp>
        <p:nvSpPr>
          <p:cNvPr id="254" name="ENCIA"/>
          <p:cNvSpPr txBox="1"/>
          <p:nvPr/>
        </p:nvSpPr>
        <p:spPr>
          <a:xfrm>
            <a:off x="20022969" y="6944051"/>
            <a:ext cx="1799998" cy="100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 spc="-53"/>
            </a:lvl1pPr>
          </a:lstStyle>
          <a:p>
            <a:r>
              <a:t>ENCIA</a:t>
            </a:r>
          </a:p>
        </p:txBody>
      </p:sp>
      <p:sp>
        <p:nvSpPr>
          <p:cNvPr id="255" name="LIGAMENTO PERIODONTAL"/>
          <p:cNvSpPr txBox="1"/>
          <p:nvPr/>
        </p:nvSpPr>
        <p:spPr>
          <a:xfrm>
            <a:off x="1272445" y="8237377"/>
            <a:ext cx="4976864" cy="1742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400" spc="-53"/>
            </a:lvl1pPr>
          </a:lstStyle>
          <a:p>
            <a:r>
              <a:t>LIGAMENTO PERIODONTAL</a:t>
            </a:r>
          </a:p>
        </p:txBody>
      </p:sp>
      <p:sp>
        <p:nvSpPr>
          <p:cNvPr id="256" name="HUESO"/>
          <p:cNvSpPr txBox="1"/>
          <p:nvPr/>
        </p:nvSpPr>
        <p:spPr>
          <a:xfrm>
            <a:off x="3380703" y="12299852"/>
            <a:ext cx="2063344" cy="100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 spc="-53"/>
            </a:lvl1pPr>
          </a:lstStyle>
          <a:p>
            <a:r>
              <a:t>HUESO</a:t>
            </a:r>
          </a:p>
        </p:txBody>
      </p:sp>
      <p:grpSp>
        <p:nvGrpSpPr>
          <p:cNvPr id="261" name="Grupo"/>
          <p:cNvGrpSpPr/>
          <p:nvPr/>
        </p:nvGrpSpPr>
        <p:grpSpPr>
          <a:xfrm>
            <a:off x="8867138" y="3966501"/>
            <a:ext cx="7726725" cy="9533599"/>
            <a:chOff x="0" y="0"/>
            <a:chExt cx="7726724" cy="9533597"/>
          </a:xfrm>
        </p:grpSpPr>
        <p:pic>
          <p:nvPicPr>
            <p:cNvPr id="259" name="Captura de Pantalla 2020-10-09 a la(s) 19.05.17.png" descr="Captura de Pantalla 2020-10-09 a la(s) 19.05.17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247" t="3061" r="3847"/>
            <a:stretch>
              <a:fillRect/>
            </a:stretch>
          </p:blipFill>
          <p:spPr>
            <a:xfrm>
              <a:off x="338" y="0"/>
              <a:ext cx="7726387" cy="9533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" name="Rectángulo"/>
            <p:cNvSpPr/>
            <p:nvPr/>
          </p:nvSpPr>
          <p:spPr>
            <a:xfrm>
              <a:off x="0" y="15306"/>
              <a:ext cx="1350532" cy="12146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</p:grpSp>
      <p:pic>
        <p:nvPicPr>
          <p:cNvPr id="262" name="Línea Figura" descr="Línea Figura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596270" y="10872954"/>
            <a:ext cx="5047780" cy="611856"/>
          </a:xfrm>
          <a:prstGeom prst="rect">
            <a:avLst/>
          </a:prstGeom>
        </p:spPr>
      </p:pic>
      <p:pic>
        <p:nvPicPr>
          <p:cNvPr id="264" name="Línea Figura" descr="Línea Figura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646360" y="7412900"/>
            <a:ext cx="5047780" cy="611855"/>
          </a:xfrm>
          <a:prstGeom prst="rect">
            <a:avLst/>
          </a:prstGeom>
        </p:spPr>
      </p:pic>
      <p:pic>
        <p:nvPicPr>
          <p:cNvPr id="266" name="Línea Figura" descr="Línea Figura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6482934" y="9152871"/>
            <a:ext cx="5047780" cy="589945"/>
          </a:xfrm>
          <a:prstGeom prst="rect">
            <a:avLst/>
          </a:prstGeom>
        </p:spPr>
      </p:pic>
      <p:pic>
        <p:nvPicPr>
          <p:cNvPr id="268" name="Línea Figura" descr="Línea Figura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5590542" y="12498496"/>
            <a:ext cx="5047780" cy="61185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CA69B0-DFB9-234D-93D1-769313732E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668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1000" fill="hold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7940 -0.159406" pathEditMode="relative">
                                      <p:cBhvr>
                                        <p:cTn id="23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2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1" grpId="1" animBg="1" advAuto="0"/>
      <p:bldP spid="251" grpId="3" animBg="1" advAuto="0"/>
      <p:bldP spid="252" grpId="2" animBg="1" advAuto="0"/>
      <p:bldP spid="252" grpId="5" animBg="1" advAuto="0"/>
      <p:bldP spid="253" grpId="8" animBg="1" advAuto="0"/>
      <p:bldP spid="254" grpId="11" animBg="1" advAuto="0"/>
      <p:bldP spid="255" grpId="12" animBg="1" advAuto="0"/>
      <p:bldP spid="256" grpId="15" animBg="1" advAuto="0"/>
      <p:bldP spid="261" grpId="7" animBg="1" advAuto="0"/>
      <p:bldP spid="262" grpId="9" animBg="1" advAuto="0"/>
      <p:bldP spid="264" grpId="10" animBg="1" advAuto="0"/>
      <p:bldP spid="266" grpId="13" animBg="1" advAuto="0"/>
      <p:bldP spid="268" grpId="1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Y COMO SE PRODUCEN LAS ENFERMEDADES PERIODONTALES???"/>
          <p:cNvSpPr txBox="1">
            <a:spLocks noGrp="1"/>
          </p:cNvSpPr>
          <p:nvPr>
            <p:ph type="body" idx="1"/>
          </p:nvPr>
        </p:nvSpPr>
        <p:spPr>
          <a:xfrm>
            <a:off x="1050517" y="4053659"/>
            <a:ext cx="21504176" cy="6777995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/>
          <a:p>
            <a:pPr marL="542925" lvl="1" indent="-195452" algn="ctr" defTabSz="882253">
              <a:lnSpc>
                <a:spcPts val="19900"/>
              </a:lnSpc>
              <a:spcBef>
                <a:spcPts val="500"/>
              </a:spcBef>
              <a:defRPr sz="10716" b="0" i="0" spc="-428"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rPr dirty="0"/>
              <a:t>Y COMO SE PRODUCEN LAS ENFERMEDADES PERIODONTALES???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E7559D-C270-BB48-9B4B-C89FEDE2ED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27">
        <p:fade/>
      </p:transition>
    </mc:Choice>
    <mc:Fallback xmlns="">
      <p:transition spd="slow" advTm="7927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1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masticacion gif.gif" descr="masticacion gif.gif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852" y="399304"/>
            <a:ext cx="9786663" cy="7334474"/>
          </a:xfrm>
          <a:prstGeom prst="rect">
            <a:avLst/>
          </a:prstGeom>
        </p:spPr>
      </p:pic>
      <p:pic>
        <p:nvPicPr>
          <p:cNvPr id="274" name="Captura de Pantalla 2020-10-14 a la(s) 20.44.38.png" descr="Captura de Pantalla 2020-10-14 a la(s) 20.44.38.png"/>
          <p:cNvPicPr>
            <a:picLocks noChangeAspect="1"/>
          </p:cNvPicPr>
          <p:nvPr/>
        </p:nvPicPr>
        <p:blipFill>
          <a:blip r:embed="rId6">
            <a:extLst/>
          </a:blip>
          <a:srcRect l="2474" r="78893" b="10457"/>
          <a:stretch>
            <a:fillRect/>
          </a:stretch>
        </p:blipFill>
        <p:spPr>
          <a:xfrm>
            <a:off x="1679900" y="6172082"/>
            <a:ext cx="2881421" cy="494801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Pan"/>
          <p:cNvSpPr/>
          <p:nvPr/>
        </p:nvSpPr>
        <p:spPr>
          <a:xfrm rot="3118885">
            <a:off x="2041116" y="3269815"/>
            <a:ext cx="1486236" cy="1593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2661"/>
                  <a:pt x="0" y="5943"/>
                </a:cubicBezTo>
                <a:cubicBezTo>
                  <a:pt x="0" y="6908"/>
                  <a:pt x="426" y="7815"/>
                  <a:pt x="1171" y="8618"/>
                </a:cubicBezTo>
                <a:cubicBezTo>
                  <a:pt x="1494" y="8966"/>
                  <a:pt x="1493" y="9468"/>
                  <a:pt x="1171" y="9816"/>
                </a:cubicBezTo>
                <a:cubicBezTo>
                  <a:pt x="423" y="10624"/>
                  <a:pt x="0" y="11539"/>
                  <a:pt x="0" y="12508"/>
                </a:cubicBezTo>
                <a:lnTo>
                  <a:pt x="0" y="20053"/>
                </a:lnTo>
                <a:cubicBezTo>
                  <a:pt x="0" y="20907"/>
                  <a:pt x="743" y="21600"/>
                  <a:pt x="1660" y="21600"/>
                </a:cubicBezTo>
                <a:lnTo>
                  <a:pt x="19942" y="21600"/>
                </a:lnTo>
                <a:cubicBezTo>
                  <a:pt x="20858" y="21600"/>
                  <a:pt x="21600" y="20907"/>
                  <a:pt x="21600" y="20053"/>
                </a:cubicBezTo>
                <a:lnTo>
                  <a:pt x="21600" y="12508"/>
                </a:lnTo>
                <a:cubicBezTo>
                  <a:pt x="21600" y="11539"/>
                  <a:pt x="21177" y="10624"/>
                  <a:pt x="20429" y="9816"/>
                </a:cubicBezTo>
                <a:cubicBezTo>
                  <a:pt x="20107" y="9468"/>
                  <a:pt x="20108" y="8966"/>
                  <a:pt x="20431" y="8618"/>
                </a:cubicBezTo>
                <a:cubicBezTo>
                  <a:pt x="21176" y="7815"/>
                  <a:pt x="21600" y="6908"/>
                  <a:pt x="21600" y="5943"/>
                </a:cubicBezTo>
                <a:cubicBezTo>
                  <a:pt x="21600" y="2661"/>
                  <a:pt x="16766" y="0"/>
                  <a:pt x="10801" y="0"/>
                </a:cubicBezTo>
                <a:close/>
              </a:path>
            </a:pathLst>
          </a:custGeom>
          <a:solidFill>
            <a:schemeClr val="accent4">
              <a:hueOff val="-5121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276" name="Cepillo de dientes"/>
          <p:cNvSpPr/>
          <p:nvPr/>
        </p:nvSpPr>
        <p:spPr>
          <a:xfrm rot="11552708">
            <a:off x="2153398" y="6116600"/>
            <a:ext cx="5909885" cy="608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82" y="0"/>
                </a:moveTo>
                <a:lnTo>
                  <a:pt x="17582" y="15148"/>
                </a:lnTo>
                <a:lnTo>
                  <a:pt x="14700" y="15148"/>
                </a:lnTo>
                <a:lnTo>
                  <a:pt x="14197" y="15148"/>
                </a:lnTo>
                <a:cubicBezTo>
                  <a:pt x="13857" y="15148"/>
                  <a:pt x="13576" y="12901"/>
                  <a:pt x="13500" y="9809"/>
                </a:cubicBezTo>
                <a:cubicBezTo>
                  <a:pt x="13478" y="8866"/>
                  <a:pt x="13398" y="8234"/>
                  <a:pt x="13301" y="8286"/>
                </a:cubicBezTo>
                <a:lnTo>
                  <a:pt x="206" y="14788"/>
                </a:lnTo>
                <a:cubicBezTo>
                  <a:pt x="92" y="14840"/>
                  <a:pt x="0" y="15783"/>
                  <a:pt x="0" y="16884"/>
                </a:cubicBezTo>
                <a:cubicBezTo>
                  <a:pt x="0" y="18246"/>
                  <a:pt x="0" y="19871"/>
                  <a:pt x="0" y="20028"/>
                </a:cubicBezTo>
                <a:cubicBezTo>
                  <a:pt x="0" y="20919"/>
                  <a:pt x="70" y="21600"/>
                  <a:pt x="162" y="21600"/>
                </a:cubicBezTo>
                <a:lnTo>
                  <a:pt x="21438" y="21600"/>
                </a:lnTo>
                <a:cubicBezTo>
                  <a:pt x="21530" y="21600"/>
                  <a:pt x="21600" y="20919"/>
                  <a:pt x="21600" y="20028"/>
                </a:cubicBezTo>
                <a:lnTo>
                  <a:pt x="21600" y="16720"/>
                </a:lnTo>
                <a:cubicBezTo>
                  <a:pt x="21600" y="15829"/>
                  <a:pt x="21524" y="15148"/>
                  <a:pt x="21443" y="15148"/>
                </a:cubicBezTo>
                <a:lnTo>
                  <a:pt x="21217" y="15148"/>
                </a:lnTo>
                <a:lnTo>
                  <a:pt x="21217" y="0"/>
                </a:lnTo>
                <a:lnTo>
                  <a:pt x="20937" y="1572"/>
                </a:lnTo>
                <a:lnTo>
                  <a:pt x="20937" y="15148"/>
                </a:lnTo>
                <a:lnTo>
                  <a:pt x="20844" y="15148"/>
                </a:lnTo>
                <a:lnTo>
                  <a:pt x="20844" y="1572"/>
                </a:lnTo>
                <a:lnTo>
                  <a:pt x="20564" y="0"/>
                </a:lnTo>
                <a:lnTo>
                  <a:pt x="20564" y="15148"/>
                </a:lnTo>
                <a:lnTo>
                  <a:pt x="20471" y="15148"/>
                </a:lnTo>
                <a:lnTo>
                  <a:pt x="20471" y="0"/>
                </a:lnTo>
                <a:lnTo>
                  <a:pt x="20191" y="1572"/>
                </a:lnTo>
                <a:lnTo>
                  <a:pt x="20191" y="15148"/>
                </a:lnTo>
                <a:lnTo>
                  <a:pt x="20100" y="15148"/>
                </a:lnTo>
                <a:lnTo>
                  <a:pt x="20100" y="1572"/>
                </a:lnTo>
                <a:lnTo>
                  <a:pt x="19818" y="0"/>
                </a:lnTo>
                <a:lnTo>
                  <a:pt x="19818" y="15148"/>
                </a:lnTo>
                <a:lnTo>
                  <a:pt x="19727" y="15148"/>
                </a:lnTo>
                <a:lnTo>
                  <a:pt x="19727" y="0"/>
                </a:lnTo>
                <a:lnTo>
                  <a:pt x="19445" y="1572"/>
                </a:lnTo>
                <a:lnTo>
                  <a:pt x="19445" y="15148"/>
                </a:lnTo>
                <a:lnTo>
                  <a:pt x="19354" y="15148"/>
                </a:lnTo>
                <a:lnTo>
                  <a:pt x="19354" y="1572"/>
                </a:lnTo>
                <a:lnTo>
                  <a:pt x="19074" y="0"/>
                </a:lnTo>
                <a:lnTo>
                  <a:pt x="19074" y="15148"/>
                </a:lnTo>
                <a:lnTo>
                  <a:pt x="18981" y="15148"/>
                </a:lnTo>
                <a:lnTo>
                  <a:pt x="18981" y="0"/>
                </a:lnTo>
                <a:lnTo>
                  <a:pt x="18701" y="1572"/>
                </a:lnTo>
                <a:lnTo>
                  <a:pt x="18701" y="15148"/>
                </a:lnTo>
                <a:lnTo>
                  <a:pt x="18608" y="15148"/>
                </a:lnTo>
                <a:lnTo>
                  <a:pt x="18608" y="1572"/>
                </a:lnTo>
                <a:lnTo>
                  <a:pt x="18328" y="0"/>
                </a:lnTo>
                <a:lnTo>
                  <a:pt x="18328" y="15148"/>
                </a:lnTo>
                <a:lnTo>
                  <a:pt x="18237" y="15148"/>
                </a:lnTo>
                <a:lnTo>
                  <a:pt x="18237" y="0"/>
                </a:lnTo>
                <a:lnTo>
                  <a:pt x="17955" y="1572"/>
                </a:lnTo>
                <a:lnTo>
                  <a:pt x="17955" y="15148"/>
                </a:lnTo>
                <a:lnTo>
                  <a:pt x="17864" y="15148"/>
                </a:lnTo>
                <a:lnTo>
                  <a:pt x="17864" y="1572"/>
                </a:lnTo>
                <a:lnTo>
                  <a:pt x="17582" y="0"/>
                </a:lnTo>
                <a:close/>
              </a:path>
            </a:pathLst>
          </a:custGeom>
          <a:solidFill>
            <a:schemeClr val="accent3">
              <a:hueOff val="3534278"/>
              <a:satOff val="23024"/>
              <a:lumOff val="-1439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pic>
        <p:nvPicPr>
          <p:cNvPr id="277" name="reloj.gif" descr="reloj.gif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326202" y="189652"/>
            <a:ext cx="2695359" cy="2695359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GINGIVITIS"/>
          <p:cNvSpPr txBox="1"/>
          <p:nvPr/>
        </p:nvSpPr>
        <p:spPr>
          <a:xfrm>
            <a:off x="6901969" y="1757904"/>
            <a:ext cx="2847341" cy="94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-50"/>
            </a:lvl1pPr>
          </a:lstStyle>
          <a:p>
            <a:r>
              <a:t>GINGIVITIS</a:t>
            </a:r>
          </a:p>
        </p:txBody>
      </p:sp>
      <p:grpSp>
        <p:nvGrpSpPr>
          <p:cNvPr id="286" name="Grupo"/>
          <p:cNvGrpSpPr/>
          <p:nvPr/>
        </p:nvGrpSpPr>
        <p:grpSpPr>
          <a:xfrm>
            <a:off x="11822569" y="6254190"/>
            <a:ext cx="2881314" cy="4783626"/>
            <a:chOff x="0" y="0"/>
            <a:chExt cx="2881312" cy="4783624"/>
          </a:xfrm>
        </p:grpSpPr>
        <p:pic>
          <p:nvPicPr>
            <p:cNvPr id="279" name="Captura de Pantalla 2020-10-14 a la(s) 20.44.38.png" descr="Captura de Pantalla 2020-10-14 a la(s) 20.44.3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0463" r="40463" b="11380"/>
            <a:stretch>
              <a:fillRect/>
            </a:stretch>
          </p:blipFill>
          <p:spPr>
            <a:xfrm>
              <a:off x="0" y="0"/>
              <a:ext cx="2881313" cy="4783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" name="Salpicadura de pintura"/>
            <p:cNvSpPr/>
            <p:nvPr/>
          </p:nvSpPr>
          <p:spPr>
            <a:xfrm>
              <a:off x="843653" y="1370594"/>
              <a:ext cx="402253" cy="397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4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281" name="Salpicadura de pintura"/>
            <p:cNvSpPr/>
            <p:nvPr/>
          </p:nvSpPr>
          <p:spPr>
            <a:xfrm>
              <a:off x="843653" y="501115"/>
              <a:ext cx="402253" cy="397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282" name="Salpicadura de pintura"/>
            <p:cNvSpPr/>
            <p:nvPr/>
          </p:nvSpPr>
          <p:spPr>
            <a:xfrm>
              <a:off x="1239588" y="935854"/>
              <a:ext cx="402253" cy="397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4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283" name="Salpicadura de pintura"/>
            <p:cNvSpPr/>
            <p:nvPr/>
          </p:nvSpPr>
          <p:spPr>
            <a:xfrm>
              <a:off x="1239588" y="1370594"/>
              <a:ext cx="402253" cy="397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4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284" name="Salpicadura de pintura"/>
            <p:cNvSpPr/>
            <p:nvPr/>
          </p:nvSpPr>
          <p:spPr>
            <a:xfrm>
              <a:off x="1630606" y="1242839"/>
              <a:ext cx="402252" cy="397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4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285" name="Salpicadura de pintura"/>
            <p:cNvSpPr/>
            <p:nvPr/>
          </p:nvSpPr>
          <p:spPr>
            <a:xfrm>
              <a:off x="1805972" y="935854"/>
              <a:ext cx="402253" cy="397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4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</p:grpSp>
      <p:sp>
        <p:nvSpPr>
          <p:cNvPr id="287" name="Figura"/>
          <p:cNvSpPr/>
          <p:nvPr/>
        </p:nvSpPr>
        <p:spPr>
          <a:xfrm>
            <a:off x="9730630" y="10754561"/>
            <a:ext cx="2188883" cy="1995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83" extrusionOk="0">
                <a:moveTo>
                  <a:pt x="18092" y="4"/>
                </a:moveTo>
                <a:cubicBezTo>
                  <a:pt x="18062" y="-9"/>
                  <a:pt x="18030" y="8"/>
                  <a:pt x="18016" y="39"/>
                </a:cubicBezTo>
                <a:cubicBezTo>
                  <a:pt x="17978" y="122"/>
                  <a:pt x="17934" y="236"/>
                  <a:pt x="17933" y="372"/>
                </a:cubicBezTo>
                <a:cubicBezTo>
                  <a:pt x="17932" y="421"/>
                  <a:pt x="17938" y="474"/>
                  <a:pt x="17951" y="523"/>
                </a:cubicBezTo>
                <a:cubicBezTo>
                  <a:pt x="17953" y="534"/>
                  <a:pt x="17955" y="547"/>
                  <a:pt x="17958" y="558"/>
                </a:cubicBezTo>
                <a:cubicBezTo>
                  <a:pt x="17974" y="609"/>
                  <a:pt x="17999" y="662"/>
                  <a:pt x="18016" y="705"/>
                </a:cubicBezTo>
                <a:lnTo>
                  <a:pt x="18023" y="717"/>
                </a:lnTo>
                <a:cubicBezTo>
                  <a:pt x="18041" y="761"/>
                  <a:pt x="18058" y="803"/>
                  <a:pt x="18068" y="846"/>
                </a:cubicBezTo>
                <a:cubicBezTo>
                  <a:pt x="18073" y="863"/>
                  <a:pt x="18067" y="884"/>
                  <a:pt x="18058" y="902"/>
                </a:cubicBezTo>
                <a:cubicBezTo>
                  <a:pt x="18048" y="917"/>
                  <a:pt x="18033" y="923"/>
                  <a:pt x="18013" y="925"/>
                </a:cubicBezTo>
                <a:cubicBezTo>
                  <a:pt x="17944" y="927"/>
                  <a:pt x="17820" y="934"/>
                  <a:pt x="17712" y="944"/>
                </a:cubicBezTo>
                <a:cubicBezTo>
                  <a:pt x="17662" y="948"/>
                  <a:pt x="17622" y="897"/>
                  <a:pt x="17629" y="842"/>
                </a:cubicBezTo>
                <a:cubicBezTo>
                  <a:pt x="17634" y="818"/>
                  <a:pt x="17635" y="804"/>
                  <a:pt x="17636" y="796"/>
                </a:cubicBezTo>
                <a:cubicBezTo>
                  <a:pt x="17645" y="733"/>
                  <a:pt x="17640" y="668"/>
                  <a:pt x="17629" y="611"/>
                </a:cubicBezTo>
                <a:cubicBezTo>
                  <a:pt x="17627" y="600"/>
                  <a:pt x="17625" y="583"/>
                  <a:pt x="17622" y="573"/>
                </a:cubicBezTo>
                <a:cubicBezTo>
                  <a:pt x="17600" y="481"/>
                  <a:pt x="17557" y="396"/>
                  <a:pt x="17488" y="296"/>
                </a:cubicBezTo>
                <a:cubicBezTo>
                  <a:pt x="17467" y="268"/>
                  <a:pt x="17431" y="266"/>
                  <a:pt x="17405" y="285"/>
                </a:cubicBezTo>
                <a:cubicBezTo>
                  <a:pt x="17384" y="299"/>
                  <a:pt x="17374" y="328"/>
                  <a:pt x="17380" y="353"/>
                </a:cubicBezTo>
                <a:cubicBezTo>
                  <a:pt x="17381" y="357"/>
                  <a:pt x="17382" y="357"/>
                  <a:pt x="17384" y="364"/>
                </a:cubicBezTo>
                <a:cubicBezTo>
                  <a:pt x="17412" y="420"/>
                  <a:pt x="17433" y="478"/>
                  <a:pt x="17446" y="531"/>
                </a:cubicBezTo>
                <a:cubicBezTo>
                  <a:pt x="17456" y="570"/>
                  <a:pt x="17459" y="603"/>
                  <a:pt x="17460" y="633"/>
                </a:cubicBezTo>
                <a:cubicBezTo>
                  <a:pt x="17460" y="675"/>
                  <a:pt x="17457" y="717"/>
                  <a:pt x="17446" y="758"/>
                </a:cubicBezTo>
                <a:cubicBezTo>
                  <a:pt x="17436" y="799"/>
                  <a:pt x="17425" y="840"/>
                  <a:pt x="17405" y="883"/>
                </a:cubicBezTo>
                <a:lnTo>
                  <a:pt x="17398" y="906"/>
                </a:lnTo>
                <a:cubicBezTo>
                  <a:pt x="17378" y="953"/>
                  <a:pt x="17340" y="987"/>
                  <a:pt x="17294" y="997"/>
                </a:cubicBezTo>
                <a:cubicBezTo>
                  <a:pt x="17178" y="1017"/>
                  <a:pt x="17062" y="1039"/>
                  <a:pt x="16948" y="1065"/>
                </a:cubicBezTo>
                <a:cubicBezTo>
                  <a:pt x="16909" y="1073"/>
                  <a:pt x="16871" y="1050"/>
                  <a:pt x="16859" y="1012"/>
                </a:cubicBezTo>
                <a:cubicBezTo>
                  <a:pt x="16856" y="1002"/>
                  <a:pt x="16854" y="992"/>
                  <a:pt x="16852" y="982"/>
                </a:cubicBezTo>
                <a:cubicBezTo>
                  <a:pt x="16845" y="954"/>
                  <a:pt x="16842" y="929"/>
                  <a:pt x="16841" y="899"/>
                </a:cubicBezTo>
                <a:cubicBezTo>
                  <a:pt x="16840" y="854"/>
                  <a:pt x="16846" y="805"/>
                  <a:pt x="16852" y="758"/>
                </a:cubicBezTo>
                <a:lnTo>
                  <a:pt x="16855" y="743"/>
                </a:lnTo>
                <a:cubicBezTo>
                  <a:pt x="16861" y="696"/>
                  <a:pt x="16866" y="641"/>
                  <a:pt x="16866" y="584"/>
                </a:cubicBezTo>
                <a:cubicBezTo>
                  <a:pt x="16865" y="528"/>
                  <a:pt x="16860" y="474"/>
                  <a:pt x="16848" y="425"/>
                </a:cubicBezTo>
                <a:cubicBezTo>
                  <a:pt x="16846" y="418"/>
                  <a:pt x="16843" y="405"/>
                  <a:pt x="16841" y="398"/>
                </a:cubicBezTo>
                <a:cubicBezTo>
                  <a:pt x="16813" y="297"/>
                  <a:pt x="16759" y="209"/>
                  <a:pt x="16672" y="107"/>
                </a:cubicBezTo>
                <a:cubicBezTo>
                  <a:pt x="16652" y="82"/>
                  <a:pt x="16614" y="76"/>
                  <a:pt x="16589" y="99"/>
                </a:cubicBezTo>
                <a:cubicBezTo>
                  <a:pt x="16572" y="115"/>
                  <a:pt x="16563" y="142"/>
                  <a:pt x="16568" y="164"/>
                </a:cubicBezTo>
                <a:cubicBezTo>
                  <a:pt x="16570" y="171"/>
                  <a:pt x="16570" y="173"/>
                  <a:pt x="16575" y="179"/>
                </a:cubicBezTo>
                <a:cubicBezTo>
                  <a:pt x="16621" y="252"/>
                  <a:pt x="16652" y="324"/>
                  <a:pt x="16669" y="391"/>
                </a:cubicBezTo>
                <a:cubicBezTo>
                  <a:pt x="16673" y="408"/>
                  <a:pt x="16678" y="422"/>
                  <a:pt x="16679" y="440"/>
                </a:cubicBezTo>
                <a:cubicBezTo>
                  <a:pt x="16685" y="480"/>
                  <a:pt x="16684" y="521"/>
                  <a:pt x="16675" y="569"/>
                </a:cubicBezTo>
                <a:cubicBezTo>
                  <a:pt x="16668" y="609"/>
                  <a:pt x="16661" y="652"/>
                  <a:pt x="16648" y="698"/>
                </a:cubicBezTo>
                <a:lnTo>
                  <a:pt x="16644" y="705"/>
                </a:lnTo>
                <a:cubicBezTo>
                  <a:pt x="16630" y="759"/>
                  <a:pt x="16618" y="814"/>
                  <a:pt x="16613" y="880"/>
                </a:cubicBezTo>
                <a:cubicBezTo>
                  <a:pt x="16608" y="942"/>
                  <a:pt x="16608" y="1005"/>
                  <a:pt x="16620" y="1065"/>
                </a:cubicBezTo>
                <a:cubicBezTo>
                  <a:pt x="16627" y="1108"/>
                  <a:pt x="16603" y="1159"/>
                  <a:pt x="16561" y="1171"/>
                </a:cubicBezTo>
                <a:cubicBezTo>
                  <a:pt x="16532" y="1180"/>
                  <a:pt x="16474" y="1200"/>
                  <a:pt x="16416" y="1217"/>
                </a:cubicBezTo>
                <a:cubicBezTo>
                  <a:pt x="16371" y="1230"/>
                  <a:pt x="16332" y="1195"/>
                  <a:pt x="16337" y="1145"/>
                </a:cubicBezTo>
                <a:lnTo>
                  <a:pt x="16337" y="1141"/>
                </a:lnTo>
                <a:cubicBezTo>
                  <a:pt x="16340" y="1099"/>
                  <a:pt x="16342" y="1049"/>
                  <a:pt x="16340" y="1001"/>
                </a:cubicBezTo>
                <a:cubicBezTo>
                  <a:pt x="16340" y="971"/>
                  <a:pt x="16333" y="946"/>
                  <a:pt x="16326" y="918"/>
                </a:cubicBezTo>
                <a:cubicBezTo>
                  <a:pt x="16320" y="893"/>
                  <a:pt x="16311" y="873"/>
                  <a:pt x="16302" y="849"/>
                </a:cubicBezTo>
                <a:cubicBezTo>
                  <a:pt x="16255" y="743"/>
                  <a:pt x="16175" y="668"/>
                  <a:pt x="16116" y="622"/>
                </a:cubicBezTo>
                <a:cubicBezTo>
                  <a:pt x="16094" y="606"/>
                  <a:pt x="16059" y="608"/>
                  <a:pt x="16036" y="626"/>
                </a:cubicBezTo>
                <a:cubicBezTo>
                  <a:pt x="16019" y="642"/>
                  <a:pt x="16014" y="661"/>
                  <a:pt x="16019" y="679"/>
                </a:cubicBezTo>
                <a:cubicBezTo>
                  <a:pt x="16021" y="686"/>
                  <a:pt x="16028" y="695"/>
                  <a:pt x="16033" y="702"/>
                </a:cubicBezTo>
                <a:cubicBezTo>
                  <a:pt x="16091" y="771"/>
                  <a:pt x="16128" y="839"/>
                  <a:pt x="16143" y="899"/>
                </a:cubicBezTo>
                <a:lnTo>
                  <a:pt x="16147" y="902"/>
                </a:lnTo>
                <a:cubicBezTo>
                  <a:pt x="16154" y="934"/>
                  <a:pt x="16155" y="969"/>
                  <a:pt x="16150" y="1005"/>
                </a:cubicBezTo>
                <a:cubicBezTo>
                  <a:pt x="16147" y="1036"/>
                  <a:pt x="16141" y="1071"/>
                  <a:pt x="16133" y="1107"/>
                </a:cubicBezTo>
                <a:lnTo>
                  <a:pt x="16126" y="1126"/>
                </a:lnTo>
                <a:cubicBezTo>
                  <a:pt x="16122" y="1150"/>
                  <a:pt x="16111" y="1209"/>
                  <a:pt x="16109" y="1255"/>
                </a:cubicBezTo>
                <a:cubicBezTo>
                  <a:pt x="16103" y="1302"/>
                  <a:pt x="16073" y="1341"/>
                  <a:pt x="16033" y="1357"/>
                </a:cubicBezTo>
                <a:cubicBezTo>
                  <a:pt x="16008" y="1368"/>
                  <a:pt x="15980" y="1376"/>
                  <a:pt x="15957" y="1391"/>
                </a:cubicBezTo>
                <a:cubicBezTo>
                  <a:pt x="15901" y="1419"/>
                  <a:pt x="15839" y="1401"/>
                  <a:pt x="15808" y="1346"/>
                </a:cubicBezTo>
                <a:cubicBezTo>
                  <a:pt x="15784" y="1304"/>
                  <a:pt x="15761" y="1273"/>
                  <a:pt x="15746" y="1255"/>
                </a:cubicBezTo>
                <a:cubicBezTo>
                  <a:pt x="15706" y="1206"/>
                  <a:pt x="15664" y="1171"/>
                  <a:pt x="15625" y="1137"/>
                </a:cubicBezTo>
                <a:lnTo>
                  <a:pt x="15621" y="1130"/>
                </a:lnTo>
                <a:cubicBezTo>
                  <a:pt x="15586" y="1099"/>
                  <a:pt x="15553" y="1072"/>
                  <a:pt x="15525" y="1043"/>
                </a:cubicBezTo>
                <a:cubicBezTo>
                  <a:pt x="15496" y="1010"/>
                  <a:pt x="15475" y="973"/>
                  <a:pt x="15459" y="936"/>
                </a:cubicBezTo>
                <a:cubicBezTo>
                  <a:pt x="15445" y="910"/>
                  <a:pt x="15439" y="885"/>
                  <a:pt x="15431" y="853"/>
                </a:cubicBezTo>
                <a:cubicBezTo>
                  <a:pt x="15417" y="797"/>
                  <a:pt x="15408" y="731"/>
                  <a:pt x="15407" y="660"/>
                </a:cubicBezTo>
                <a:cubicBezTo>
                  <a:pt x="15406" y="656"/>
                  <a:pt x="15404" y="652"/>
                  <a:pt x="15404" y="649"/>
                </a:cubicBezTo>
                <a:cubicBezTo>
                  <a:pt x="15397" y="624"/>
                  <a:pt x="15377" y="607"/>
                  <a:pt x="15352" y="603"/>
                </a:cubicBezTo>
                <a:cubicBezTo>
                  <a:pt x="15320" y="601"/>
                  <a:pt x="15291" y="628"/>
                  <a:pt x="15286" y="664"/>
                </a:cubicBezTo>
                <a:cubicBezTo>
                  <a:pt x="15276" y="746"/>
                  <a:pt x="15269" y="866"/>
                  <a:pt x="15300" y="990"/>
                </a:cubicBezTo>
                <a:cubicBezTo>
                  <a:pt x="15302" y="997"/>
                  <a:pt x="15302" y="998"/>
                  <a:pt x="15303" y="1005"/>
                </a:cubicBezTo>
                <a:cubicBezTo>
                  <a:pt x="15317" y="1061"/>
                  <a:pt x="15346" y="1121"/>
                  <a:pt x="15379" y="1171"/>
                </a:cubicBezTo>
                <a:cubicBezTo>
                  <a:pt x="15408" y="1216"/>
                  <a:pt x="15443" y="1261"/>
                  <a:pt x="15476" y="1296"/>
                </a:cubicBezTo>
                <a:lnTo>
                  <a:pt x="15500" y="1323"/>
                </a:lnTo>
                <a:cubicBezTo>
                  <a:pt x="15525" y="1353"/>
                  <a:pt x="15548" y="1380"/>
                  <a:pt x="15563" y="1410"/>
                </a:cubicBezTo>
                <a:cubicBezTo>
                  <a:pt x="15571" y="1430"/>
                  <a:pt x="15581" y="1454"/>
                  <a:pt x="15587" y="1478"/>
                </a:cubicBezTo>
                <a:lnTo>
                  <a:pt x="15587" y="1482"/>
                </a:lnTo>
                <a:cubicBezTo>
                  <a:pt x="15597" y="1524"/>
                  <a:pt x="15578" y="1570"/>
                  <a:pt x="15542" y="1592"/>
                </a:cubicBezTo>
                <a:cubicBezTo>
                  <a:pt x="15466" y="1633"/>
                  <a:pt x="15384" y="1677"/>
                  <a:pt x="15300" y="1725"/>
                </a:cubicBezTo>
                <a:cubicBezTo>
                  <a:pt x="15282" y="1734"/>
                  <a:pt x="15260" y="1741"/>
                  <a:pt x="15238" y="1736"/>
                </a:cubicBezTo>
                <a:cubicBezTo>
                  <a:pt x="15204" y="1727"/>
                  <a:pt x="15182" y="1703"/>
                  <a:pt x="15172" y="1664"/>
                </a:cubicBezTo>
                <a:cubicBezTo>
                  <a:pt x="15172" y="1664"/>
                  <a:pt x="15169" y="1652"/>
                  <a:pt x="15169" y="1649"/>
                </a:cubicBezTo>
                <a:lnTo>
                  <a:pt x="15165" y="1637"/>
                </a:lnTo>
                <a:cubicBezTo>
                  <a:pt x="15149" y="1574"/>
                  <a:pt x="15125" y="1518"/>
                  <a:pt x="15093" y="1471"/>
                </a:cubicBezTo>
                <a:cubicBezTo>
                  <a:pt x="15037" y="1385"/>
                  <a:pt x="14961" y="1312"/>
                  <a:pt x="14851" y="1243"/>
                </a:cubicBezTo>
                <a:cubicBezTo>
                  <a:pt x="14825" y="1225"/>
                  <a:pt x="14788" y="1235"/>
                  <a:pt x="14771" y="1262"/>
                </a:cubicBezTo>
                <a:cubicBezTo>
                  <a:pt x="14761" y="1277"/>
                  <a:pt x="14760" y="1298"/>
                  <a:pt x="14764" y="1315"/>
                </a:cubicBezTo>
                <a:cubicBezTo>
                  <a:pt x="14767" y="1326"/>
                  <a:pt x="14772" y="1337"/>
                  <a:pt x="14781" y="1346"/>
                </a:cubicBezTo>
                <a:cubicBezTo>
                  <a:pt x="14861" y="1416"/>
                  <a:pt x="14915" y="1488"/>
                  <a:pt x="14947" y="1562"/>
                </a:cubicBezTo>
                <a:cubicBezTo>
                  <a:pt x="14956" y="1582"/>
                  <a:pt x="14966" y="1601"/>
                  <a:pt x="14972" y="1622"/>
                </a:cubicBezTo>
                <a:cubicBezTo>
                  <a:pt x="14976" y="1640"/>
                  <a:pt x="14980" y="1661"/>
                  <a:pt x="14982" y="1683"/>
                </a:cubicBezTo>
                <a:cubicBezTo>
                  <a:pt x="14985" y="1723"/>
                  <a:pt x="14987" y="1767"/>
                  <a:pt x="14989" y="1815"/>
                </a:cubicBezTo>
                <a:lnTo>
                  <a:pt x="14989" y="1831"/>
                </a:lnTo>
                <a:cubicBezTo>
                  <a:pt x="14990" y="1891"/>
                  <a:pt x="14960" y="1943"/>
                  <a:pt x="14916" y="1975"/>
                </a:cubicBezTo>
                <a:cubicBezTo>
                  <a:pt x="14876" y="2006"/>
                  <a:pt x="14802" y="2058"/>
                  <a:pt x="14726" y="2115"/>
                </a:cubicBezTo>
                <a:cubicBezTo>
                  <a:pt x="14709" y="2128"/>
                  <a:pt x="14685" y="2138"/>
                  <a:pt x="14661" y="2138"/>
                </a:cubicBezTo>
                <a:cubicBezTo>
                  <a:pt x="14616" y="2139"/>
                  <a:pt x="14581" y="2116"/>
                  <a:pt x="14560" y="2073"/>
                </a:cubicBezTo>
                <a:cubicBezTo>
                  <a:pt x="14538" y="2027"/>
                  <a:pt x="14522" y="1986"/>
                  <a:pt x="14508" y="1944"/>
                </a:cubicBezTo>
                <a:lnTo>
                  <a:pt x="14505" y="1929"/>
                </a:lnTo>
                <a:cubicBezTo>
                  <a:pt x="14490" y="1884"/>
                  <a:pt x="14476" y="1831"/>
                  <a:pt x="14453" y="1781"/>
                </a:cubicBezTo>
                <a:cubicBezTo>
                  <a:pt x="14429" y="1724"/>
                  <a:pt x="14391" y="1671"/>
                  <a:pt x="14353" y="1630"/>
                </a:cubicBezTo>
                <a:cubicBezTo>
                  <a:pt x="14286" y="1555"/>
                  <a:pt x="14202" y="1503"/>
                  <a:pt x="14083" y="1456"/>
                </a:cubicBezTo>
                <a:cubicBezTo>
                  <a:pt x="14053" y="1446"/>
                  <a:pt x="14016" y="1460"/>
                  <a:pt x="14004" y="1493"/>
                </a:cubicBezTo>
                <a:cubicBezTo>
                  <a:pt x="14000" y="1506"/>
                  <a:pt x="13997" y="1521"/>
                  <a:pt x="14000" y="1535"/>
                </a:cubicBezTo>
                <a:cubicBezTo>
                  <a:pt x="14004" y="1549"/>
                  <a:pt x="14016" y="1565"/>
                  <a:pt x="14028" y="1573"/>
                </a:cubicBezTo>
                <a:cubicBezTo>
                  <a:pt x="14118" y="1629"/>
                  <a:pt x="14185" y="1687"/>
                  <a:pt x="14225" y="1751"/>
                </a:cubicBezTo>
                <a:cubicBezTo>
                  <a:pt x="14247" y="1786"/>
                  <a:pt x="14263" y="1824"/>
                  <a:pt x="14277" y="1865"/>
                </a:cubicBezTo>
                <a:cubicBezTo>
                  <a:pt x="14279" y="1872"/>
                  <a:pt x="14279" y="1877"/>
                  <a:pt x="14280" y="1884"/>
                </a:cubicBezTo>
                <a:cubicBezTo>
                  <a:pt x="14289" y="1919"/>
                  <a:pt x="14298" y="1958"/>
                  <a:pt x="14305" y="1997"/>
                </a:cubicBezTo>
                <a:lnTo>
                  <a:pt x="14305" y="2005"/>
                </a:lnTo>
                <a:cubicBezTo>
                  <a:pt x="14309" y="2038"/>
                  <a:pt x="14316" y="2072"/>
                  <a:pt x="14325" y="2111"/>
                </a:cubicBezTo>
                <a:cubicBezTo>
                  <a:pt x="14331" y="2132"/>
                  <a:pt x="14334" y="2155"/>
                  <a:pt x="14343" y="2175"/>
                </a:cubicBezTo>
                <a:cubicBezTo>
                  <a:pt x="14352" y="2199"/>
                  <a:pt x="14368" y="2235"/>
                  <a:pt x="14391" y="2285"/>
                </a:cubicBezTo>
                <a:cubicBezTo>
                  <a:pt x="14393" y="2292"/>
                  <a:pt x="14400" y="2301"/>
                  <a:pt x="14401" y="2308"/>
                </a:cubicBezTo>
                <a:cubicBezTo>
                  <a:pt x="14412" y="2350"/>
                  <a:pt x="14398" y="2390"/>
                  <a:pt x="14367" y="2418"/>
                </a:cubicBezTo>
                <a:cubicBezTo>
                  <a:pt x="14333" y="2447"/>
                  <a:pt x="14300" y="2476"/>
                  <a:pt x="14267" y="2509"/>
                </a:cubicBezTo>
                <a:cubicBezTo>
                  <a:pt x="14247" y="2526"/>
                  <a:pt x="14222" y="2539"/>
                  <a:pt x="14197" y="2535"/>
                </a:cubicBezTo>
                <a:cubicBezTo>
                  <a:pt x="14162" y="2531"/>
                  <a:pt x="14130" y="2508"/>
                  <a:pt x="14114" y="2475"/>
                </a:cubicBezTo>
                <a:cubicBezTo>
                  <a:pt x="14113" y="2468"/>
                  <a:pt x="14108" y="2463"/>
                  <a:pt x="14108" y="2460"/>
                </a:cubicBezTo>
                <a:cubicBezTo>
                  <a:pt x="14080" y="2404"/>
                  <a:pt x="14046" y="2353"/>
                  <a:pt x="14007" y="2308"/>
                </a:cubicBezTo>
                <a:cubicBezTo>
                  <a:pt x="13927" y="2219"/>
                  <a:pt x="13830" y="2165"/>
                  <a:pt x="13745" y="2126"/>
                </a:cubicBezTo>
                <a:cubicBezTo>
                  <a:pt x="13729" y="2119"/>
                  <a:pt x="13716" y="2119"/>
                  <a:pt x="13703" y="2122"/>
                </a:cubicBezTo>
                <a:cubicBezTo>
                  <a:pt x="13691" y="2130"/>
                  <a:pt x="13679" y="2139"/>
                  <a:pt x="13672" y="2153"/>
                </a:cubicBezTo>
                <a:cubicBezTo>
                  <a:pt x="13668" y="2165"/>
                  <a:pt x="13669" y="2177"/>
                  <a:pt x="13672" y="2191"/>
                </a:cubicBezTo>
                <a:cubicBezTo>
                  <a:pt x="13676" y="2205"/>
                  <a:pt x="13686" y="2216"/>
                  <a:pt x="13696" y="2228"/>
                </a:cubicBezTo>
                <a:cubicBezTo>
                  <a:pt x="13789" y="2295"/>
                  <a:pt x="13846" y="2354"/>
                  <a:pt x="13886" y="2418"/>
                </a:cubicBezTo>
                <a:cubicBezTo>
                  <a:pt x="13909" y="2453"/>
                  <a:pt x="13924" y="2490"/>
                  <a:pt x="13938" y="2532"/>
                </a:cubicBezTo>
                <a:cubicBezTo>
                  <a:pt x="13939" y="2535"/>
                  <a:pt x="13944" y="2543"/>
                  <a:pt x="13945" y="2547"/>
                </a:cubicBezTo>
                <a:cubicBezTo>
                  <a:pt x="13955" y="2585"/>
                  <a:pt x="13958" y="2624"/>
                  <a:pt x="13962" y="2668"/>
                </a:cubicBezTo>
                <a:cubicBezTo>
                  <a:pt x="13965" y="2679"/>
                  <a:pt x="13967" y="2695"/>
                  <a:pt x="13969" y="2706"/>
                </a:cubicBezTo>
                <a:cubicBezTo>
                  <a:pt x="13975" y="2742"/>
                  <a:pt x="13964" y="2774"/>
                  <a:pt x="13938" y="2797"/>
                </a:cubicBezTo>
                <a:cubicBezTo>
                  <a:pt x="13904" y="2826"/>
                  <a:pt x="13869" y="2855"/>
                  <a:pt x="13834" y="2880"/>
                </a:cubicBezTo>
                <a:cubicBezTo>
                  <a:pt x="13803" y="2905"/>
                  <a:pt x="13755" y="2905"/>
                  <a:pt x="13724" y="2876"/>
                </a:cubicBezTo>
                <a:cubicBezTo>
                  <a:pt x="13711" y="2865"/>
                  <a:pt x="13703" y="2847"/>
                  <a:pt x="13693" y="2835"/>
                </a:cubicBezTo>
                <a:cubicBezTo>
                  <a:pt x="13672" y="2807"/>
                  <a:pt x="13650" y="2778"/>
                  <a:pt x="13637" y="2740"/>
                </a:cubicBezTo>
                <a:cubicBezTo>
                  <a:pt x="13634" y="2726"/>
                  <a:pt x="13631" y="2716"/>
                  <a:pt x="13627" y="2698"/>
                </a:cubicBezTo>
                <a:cubicBezTo>
                  <a:pt x="13620" y="2670"/>
                  <a:pt x="13616" y="2639"/>
                  <a:pt x="13610" y="2600"/>
                </a:cubicBezTo>
                <a:cubicBezTo>
                  <a:pt x="13603" y="2572"/>
                  <a:pt x="13597" y="2540"/>
                  <a:pt x="13589" y="2509"/>
                </a:cubicBezTo>
                <a:cubicBezTo>
                  <a:pt x="13582" y="2481"/>
                  <a:pt x="13577" y="2453"/>
                  <a:pt x="13568" y="2433"/>
                </a:cubicBezTo>
                <a:cubicBezTo>
                  <a:pt x="13547" y="2375"/>
                  <a:pt x="13518" y="2320"/>
                  <a:pt x="13482" y="2274"/>
                </a:cubicBezTo>
                <a:cubicBezTo>
                  <a:pt x="13413" y="2177"/>
                  <a:pt x="13331" y="2108"/>
                  <a:pt x="13257" y="2047"/>
                </a:cubicBezTo>
                <a:cubicBezTo>
                  <a:pt x="13244" y="2035"/>
                  <a:pt x="13232" y="2034"/>
                  <a:pt x="13216" y="2039"/>
                </a:cubicBezTo>
                <a:cubicBezTo>
                  <a:pt x="13203" y="2043"/>
                  <a:pt x="13192" y="2053"/>
                  <a:pt x="13188" y="2066"/>
                </a:cubicBezTo>
                <a:cubicBezTo>
                  <a:pt x="13184" y="2078"/>
                  <a:pt x="13181" y="2093"/>
                  <a:pt x="13185" y="2107"/>
                </a:cubicBezTo>
                <a:cubicBezTo>
                  <a:pt x="13187" y="2118"/>
                  <a:pt x="13193" y="2133"/>
                  <a:pt x="13202" y="2141"/>
                </a:cubicBezTo>
                <a:cubicBezTo>
                  <a:pt x="13260" y="2207"/>
                  <a:pt x="13323" y="2282"/>
                  <a:pt x="13361" y="2365"/>
                </a:cubicBezTo>
                <a:cubicBezTo>
                  <a:pt x="13374" y="2391"/>
                  <a:pt x="13382" y="2420"/>
                  <a:pt x="13389" y="2448"/>
                </a:cubicBezTo>
                <a:cubicBezTo>
                  <a:pt x="13392" y="2462"/>
                  <a:pt x="13395" y="2471"/>
                  <a:pt x="13396" y="2486"/>
                </a:cubicBezTo>
                <a:cubicBezTo>
                  <a:pt x="13402" y="2526"/>
                  <a:pt x="13403" y="2573"/>
                  <a:pt x="13402" y="2626"/>
                </a:cubicBezTo>
                <a:lnTo>
                  <a:pt x="13402" y="2653"/>
                </a:lnTo>
                <a:cubicBezTo>
                  <a:pt x="13403" y="2698"/>
                  <a:pt x="13400" y="2749"/>
                  <a:pt x="13406" y="2801"/>
                </a:cubicBezTo>
                <a:cubicBezTo>
                  <a:pt x="13408" y="2838"/>
                  <a:pt x="13414" y="2875"/>
                  <a:pt x="13423" y="2910"/>
                </a:cubicBezTo>
                <a:cubicBezTo>
                  <a:pt x="13430" y="2939"/>
                  <a:pt x="13442" y="2966"/>
                  <a:pt x="13451" y="2990"/>
                </a:cubicBezTo>
                <a:cubicBezTo>
                  <a:pt x="13459" y="3010"/>
                  <a:pt x="13467" y="3027"/>
                  <a:pt x="13475" y="3047"/>
                </a:cubicBezTo>
                <a:cubicBezTo>
                  <a:pt x="13476" y="3050"/>
                  <a:pt x="13480" y="3059"/>
                  <a:pt x="13482" y="3066"/>
                </a:cubicBezTo>
                <a:cubicBezTo>
                  <a:pt x="13490" y="3097"/>
                  <a:pt x="13475" y="3130"/>
                  <a:pt x="13447" y="3145"/>
                </a:cubicBezTo>
                <a:cubicBezTo>
                  <a:pt x="13348" y="3202"/>
                  <a:pt x="13248" y="3248"/>
                  <a:pt x="13147" y="3282"/>
                </a:cubicBezTo>
                <a:cubicBezTo>
                  <a:pt x="13131" y="3287"/>
                  <a:pt x="13110" y="3285"/>
                  <a:pt x="13095" y="3278"/>
                </a:cubicBezTo>
                <a:cubicBezTo>
                  <a:pt x="13079" y="3268"/>
                  <a:pt x="13068" y="3253"/>
                  <a:pt x="13060" y="3236"/>
                </a:cubicBezTo>
                <a:cubicBezTo>
                  <a:pt x="13058" y="3226"/>
                  <a:pt x="13055" y="3217"/>
                  <a:pt x="13053" y="3210"/>
                </a:cubicBezTo>
                <a:cubicBezTo>
                  <a:pt x="13053" y="3206"/>
                  <a:pt x="13050" y="3198"/>
                  <a:pt x="13050" y="3198"/>
                </a:cubicBezTo>
                <a:cubicBezTo>
                  <a:pt x="13047" y="3158"/>
                  <a:pt x="13055" y="3112"/>
                  <a:pt x="13057" y="3062"/>
                </a:cubicBezTo>
                <a:lnTo>
                  <a:pt x="13053" y="3062"/>
                </a:lnTo>
                <a:cubicBezTo>
                  <a:pt x="13057" y="3008"/>
                  <a:pt x="13059" y="2947"/>
                  <a:pt x="13053" y="2884"/>
                </a:cubicBezTo>
                <a:cubicBezTo>
                  <a:pt x="13051" y="2847"/>
                  <a:pt x="13048" y="2805"/>
                  <a:pt x="13040" y="2770"/>
                </a:cubicBezTo>
                <a:cubicBezTo>
                  <a:pt x="13033" y="2746"/>
                  <a:pt x="13025" y="2722"/>
                  <a:pt x="13015" y="2698"/>
                </a:cubicBezTo>
                <a:cubicBezTo>
                  <a:pt x="12975" y="2593"/>
                  <a:pt x="12929" y="2508"/>
                  <a:pt x="12877" y="2425"/>
                </a:cubicBezTo>
                <a:lnTo>
                  <a:pt x="12863" y="2407"/>
                </a:lnTo>
                <a:cubicBezTo>
                  <a:pt x="12852" y="2387"/>
                  <a:pt x="12832" y="2374"/>
                  <a:pt x="12811" y="2372"/>
                </a:cubicBezTo>
                <a:cubicBezTo>
                  <a:pt x="12794" y="2370"/>
                  <a:pt x="12776" y="2380"/>
                  <a:pt x="12763" y="2399"/>
                </a:cubicBezTo>
                <a:cubicBezTo>
                  <a:pt x="12747" y="2419"/>
                  <a:pt x="12746" y="2447"/>
                  <a:pt x="12753" y="2475"/>
                </a:cubicBezTo>
                <a:cubicBezTo>
                  <a:pt x="12754" y="2482"/>
                  <a:pt x="12754" y="2487"/>
                  <a:pt x="12756" y="2494"/>
                </a:cubicBezTo>
                <a:cubicBezTo>
                  <a:pt x="12786" y="2557"/>
                  <a:pt x="12814" y="2636"/>
                  <a:pt x="12832" y="2710"/>
                </a:cubicBezTo>
                <a:cubicBezTo>
                  <a:pt x="12837" y="2727"/>
                  <a:pt x="12841" y="2740"/>
                  <a:pt x="12843" y="2759"/>
                </a:cubicBezTo>
                <a:cubicBezTo>
                  <a:pt x="12849" y="2799"/>
                  <a:pt x="12847" y="2837"/>
                  <a:pt x="12843" y="2876"/>
                </a:cubicBezTo>
                <a:cubicBezTo>
                  <a:pt x="12838" y="2915"/>
                  <a:pt x="12830" y="2959"/>
                  <a:pt x="12815" y="3009"/>
                </a:cubicBezTo>
                <a:lnTo>
                  <a:pt x="12808" y="3028"/>
                </a:lnTo>
                <a:cubicBezTo>
                  <a:pt x="12795" y="3073"/>
                  <a:pt x="12781" y="3123"/>
                  <a:pt x="12770" y="3176"/>
                </a:cubicBezTo>
                <a:cubicBezTo>
                  <a:pt x="12762" y="3212"/>
                  <a:pt x="12761" y="3278"/>
                  <a:pt x="12760" y="3312"/>
                </a:cubicBezTo>
                <a:cubicBezTo>
                  <a:pt x="12759" y="3350"/>
                  <a:pt x="12728" y="3385"/>
                  <a:pt x="12694" y="3388"/>
                </a:cubicBezTo>
                <a:cubicBezTo>
                  <a:pt x="12657" y="3391"/>
                  <a:pt x="12624" y="3392"/>
                  <a:pt x="12587" y="3395"/>
                </a:cubicBezTo>
                <a:cubicBezTo>
                  <a:pt x="12553" y="3398"/>
                  <a:pt x="12522" y="3381"/>
                  <a:pt x="12500" y="3350"/>
                </a:cubicBezTo>
                <a:lnTo>
                  <a:pt x="12483" y="3327"/>
                </a:lnTo>
                <a:cubicBezTo>
                  <a:pt x="12456" y="3286"/>
                  <a:pt x="12437" y="3258"/>
                  <a:pt x="12421" y="3221"/>
                </a:cubicBezTo>
                <a:cubicBezTo>
                  <a:pt x="12412" y="3197"/>
                  <a:pt x="12399" y="3170"/>
                  <a:pt x="12393" y="3145"/>
                </a:cubicBezTo>
                <a:cubicBezTo>
                  <a:pt x="12391" y="3135"/>
                  <a:pt x="12386" y="3122"/>
                  <a:pt x="12383" y="3111"/>
                </a:cubicBezTo>
                <a:cubicBezTo>
                  <a:pt x="12367" y="3021"/>
                  <a:pt x="12374" y="2920"/>
                  <a:pt x="12383" y="2831"/>
                </a:cubicBezTo>
                <a:cubicBezTo>
                  <a:pt x="12384" y="2819"/>
                  <a:pt x="12386" y="2807"/>
                  <a:pt x="12383" y="2797"/>
                </a:cubicBezTo>
                <a:cubicBezTo>
                  <a:pt x="12378" y="2776"/>
                  <a:pt x="12364" y="2757"/>
                  <a:pt x="12345" y="2748"/>
                </a:cubicBezTo>
                <a:cubicBezTo>
                  <a:pt x="12329" y="2737"/>
                  <a:pt x="12311" y="2738"/>
                  <a:pt x="12293" y="2748"/>
                </a:cubicBezTo>
                <a:cubicBezTo>
                  <a:pt x="12275" y="2757"/>
                  <a:pt x="12263" y="2776"/>
                  <a:pt x="12255" y="2801"/>
                </a:cubicBezTo>
                <a:cubicBezTo>
                  <a:pt x="12233" y="2905"/>
                  <a:pt x="12211" y="3014"/>
                  <a:pt x="12214" y="3134"/>
                </a:cubicBezTo>
                <a:cubicBezTo>
                  <a:pt x="12213" y="3161"/>
                  <a:pt x="12219" y="3220"/>
                  <a:pt x="12227" y="3282"/>
                </a:cubicBezTo>
                <a:cubicBezTo>
                  <a:pt x="12233" y="3333"/>
                  <a:pt x="12197" y="3377"/>
                  <a:pt x="12148" y="3373"/>
                </a:cubicBezTo>
                <a:cubicBezTo>
                  <a:pt x="12063" y="3364"/>
                  <a:pt x="11978" y="3355"/>
                  <a:pt x="11930" y="3342"/>
                </a:cubicBezTo>
                <a:cubicBezTo>
                  <a:pt x="11901" y="3336"/>
                  <a:pt x="11878" y="3316"/>
                  <a:pt x="11868" y="3289"/>
                </a:cubicBezTo>
                <a:cubicBezTo>
                  <a:pt x="11864" y="3275"/>
                  <a:pt x="11865" y="3263"/>
                  <a:pt x="11865" y="3248"/>
                </a:cubicBezTo>
                <a:cubicBezTo>
                  <a:pt x="11876" y="3195"/>
                  <a:pt x="11881" y="3150"/>
                  <a:pt x="11885" y="3126"/>
                </a:cubicBezTo>
                <a:cubicBezTo>
                  <a:pt x="11890" y="3064"/>
                  <a:pt x="11890" y="3002"/>
                  <a:pt x="11882" y="2941"/>
                </a:cubicBezTo>
                <a:cubicBezTo>
                  <a:pt x="11877" y="2923"/>
                  <a:pt x="11873" y="2901"/>
                  <a:pt x="11868" y="2880"/>
                </a:cubicBezTo>
                <a:cubicBezTo>
                  <a:pt x="11860" y="2848"/>
                  <a:pt x="11854" y="2820"/>
                  <a:pt x="11844" y="2793"/>
                </a:cubicBezTo>
                <a:lnTo>
                  <a:pt x="11844" y="2789"/>
                </a:lnTo>
                <a:cubicBezTo>
                  <a:pt x="11838" y="2765"/>
                  <a:pt x="11829" y="2738"/>
                  <a:pt x="11823" y="2713"/>
                </a:cubicBezTo>
                <a:cubicBezTo>
                  <a:pt x="11819" y="2696"/>
                  <a:pt x="11813" y="2683"/>
                  <a:pt x="11813" y="2668"/>
                </a:cubicBezTo>
                <a:cubicBezTo>
                  <a:pt x="11806" y="2628"/>
                  <a:pt x="11809" y="2589"/>
                  <a:pt x="11813" y="2547"/>
                </a:cubicBezTo>
                <a:cubicBezTo>
                  <a:pt x="11824" y="2453"/>
                  <a:pt x="11861" y="2351"/>
                  <a:pt x="11892" y="2282"/>
                </a:cubicBezTo>
                <a:cubicBezTo>
                  <a:pt x="11899" y="2268"/>
                  <a:pt x="11899" y="2250"/>
                  <a:pt x="11896" y="2236"/>
                </a:cubicBezTo>
                <a:cubicBezTo>
                  <a:pt x="11893" y="2225"/>
                  <a:pt x="11886" y="2215"/>
                  <a:pt x="11878" y="2210"/>
                </a:cubicBezTo>
                <a:cubicBezTo>
                  <a:pt x="11869" y="2201"/>
                  <a:pt x="11860" y="2198"/>
                  <a:pt x="11847" y="2202"/>
                </a:cubicBezTo>
                <a:cubicBezTo>
                  <a:pt x="11834" y="2206"/>
                  <a:pt x="11819" y="2214"/>
                  <a:pt x="11809" y="2232"/>
                </a:cubicBezTo>
                <a:cubicBezTo>
                  <a:pt x="11758" y="2319"/>
                  <a:pt x="11704" y="2416"/>
                  <a:pt x="11671" y="2532"/>
                </a:cubicBezTo>
                <a:cubicBezTo>
                  <a:pt x="11654" y="2589"/>
                  <a:pt x="11646" y="2650"/>
                  <a:pt x="11647" y="2710"/>
                </a:cubicBezTo>
                <a:cubicBezTo>
                  <a:pt x="11647" y="2766"/>
                  <a:pt x="11654" y="2813"/>
                  <a:pt x="11657" y="2869"/>
                </a:cubicBezTo>
                <a:cubicBezTo>
                  <a:pt x="11662" y="2916"/>
                  <a:pt x="11665" y="2963"/>
                  <a:pt x="11664" y="3001"/>
                </a:cubicBezTo>
                <a:cubicBezTo>
                  <a:pt x="11663" y="3039"/>
                  <a:pt x="11658" y="3074"/>
                  <a:pt x="11647" y="3111"/>
                </a:cubicBezTo>
                <a:cubicBezTo>
                  <a:pt x="11643" y="3124"/>
                  <a:pt x="11639" y="3136"/>
                  <a:pt x="11633" y="3153"/>
                </a:cubicBezTo>
                <a:cubicBezTo>
                  <a:pt x="11605" y="3222"/>
                  <a:pt x="11538" y="3261"/>
                  <a:pt x="11471" y="3240"/>
                </a:cubicBezTo>
                <a:cubicBezTo>
                  <a:pt x="11437" y="3231"/>
                  <a:pt x="11404" y="3219"/>
                  <a:pt x="11370" y="3210"/>
                </a:cubicBezTo>
                <a:cubicBezTo>
                  <a:pt x="11296" y="3187"/>
                  <a:pt x="11218" y="3168"/>
                  <a:pt x="11142" y="3153"/>
                </a:cubicBezTo>
                <a:cubicBezTo>
                  <a:pt x="11095" y="3144"/>
                  <a:pt x="11057" y="3110"/>
                  <a:pt x="11042" y="3062"/>
                </a:cubicBezTo>
                <a:cubicBezTo>
                  <a:pt x="11038" y="3044"/>
                  <a:pt x="11035" y="3027"/>
                  <a:pt x="11032" y="3013"/>
                </a:cubicBezTo>
                <a:cubicBezTo>
                  <a:pt x="11028" y="2999"/>
                  <a:pt x="11026" y="2990"/>
                  <a:pt x="11025" y="2986"/>
                </a:cubicBezTo>
                <a:cubicBezTo>
                  <a:pt x="11021" y="2946"/>
                  <a:pt x="11023" y="2908"/>
                  <a:pt x="11028" y="2873"/>
                </a:cubicBezTo>
                <a:cubicBezTo>
                  <a:pt x="11033" y="2837"/>
                  <a:pt x="11045" y="2795"/>
                  <a:pt x="11066" y="2740"/>
                </a:cubicBezTo>
                <a:cubicBezTo>
                  <a:pt x="11070" y="2727"/>
                  <a:pt x="11073" y="2715"/>
                  <a:pt x="11080" y="2702"/>
                </a:cubicBezTo>
                <a:cubicBezTo>
                  <a:pt x="11095" y="2664"/>
                  <a:pt x="11114" y="2622"/>
                  <a:pt x="11125" y="2581"/>
                </a:cubicBezTo>
                <a:cubicBezTo>
                  <a:pt x="11144" y="2518"/>
                  <a:pt x="11149" y="2451"/>
                  <a:pt x="11146" y="2395"/>
                </a:cubicBezTo>
                <a:cubicBezTo>
                  <a:pt x="11143" y="2358"/>
                  <a:pt x="11138" y="2324"/>
                  <a:pt x="11128" y="2285"/>
                </a:cubicBezTo>
                <a:cubicBezTo>
                  <a:pt x="11123" y="2264"/>
                  <a:pt x="11116" y="2237"/>
                  <a:pt x="11108" y="2217"/>
                </a:cubicBezTo>
                <a:cubicBezTo>
                  <a:pt x="11088" y="2166"/>
                  <a:pt x="11063" y="2119"/>
                  <a:pt x="11028" y="2062"/>
                </a:cubicBezTo>
                <a:cubicBezTo>
                  <a:pt x="11011" y="2033"/>
                  <a:pt x="10972" y="2022"/>
                  <a:pt x="10942" y="2039"/>
                </a:cubicBezTo>
                <a:cubicBezTo>
                  <a:pt x="10914" y="2051"/>
                  <a:pt x="10900" y="2079"/>
                  <a:pt x="10907" y="2107"/>
                </a:cubicBezTo>
                <a:cubicBezTo>
                  <a:pt x="10908" y="2111"/>
                  <a:pt x="10906" y="2115"/>
                  <a:pt x="10907" y="2119"/>
                </a:cubicBezTo>
                <a:cubicBezTo>
                  <a:pt x="10924" y="2159"/>
                  <a:pt x="10942" y="2201"/>
                  <a:pt x="10952" y="2240"/>
                </a:cubicBezTo>
                <a:cubicBezTo>
                  <a:pt x="10965" y="2293"/>
                  <a:pt x="10971" y="2341"/>
                  <a:pt x="10966" y="2391"/>
                </a:cubicBezTo>
                <a:cubicBezTo>
                  <a:pt x="10962" y="2430"/>
                  <a:pt x="10952" y="2474"/>
                  <a:pt x="10935" y="2516"/>
                </a:cubicBezTo>
                <a:cubicBezTo>
                  <a:pt x="10922" y="2547"/>
                  <a:pt x="10906" y="2580"/>
                  <a:pt x="10890" y="2611"/>
                </a:cubicBezTo>
                <a:lnTo>
                  <a:pt x="10873" y="2645"/>
                </a:lnTo>
                <a:cubicBezTo>
                  <a:pt x="10852" y="2689"/>
                  <a:pt x="10825" y="2743"/>
                  <a:pt x="10810" y="2808"/>
                </a:cubicBezTo>
                <a:cubicBezTo>
                  <a:pt x="10795" y="2870"/>
                  <a:pt x="10794" y="2939"/>
                  <a:pt x="10800" y="3005"/>
                </a:cubicBezTo>
                <a:cubicBezTo>
                  <a:pt x="10803" y="3016"/>
                  <a:pt x="10797" y="3025"/>
                  <a:pt x="10800" y="3035"/>
                </a:cubicBezTo>
                <a:cubicBezTo>
                  <a:pt x="10803" y="3061"/>
                  <a:pt x="10799" y="3085"/>
                  <a:pt x="10786" y="3104"/>
                </a:cubicBezTo>
                <a:cubicBezTo>
                  <a:pt x="10770" y="3123"/>
                  <a:pt x="10747" y="3138"/>
                  <a:pt x="10724" y="3142"/>
                </a:cubicBezTo>
                <a:cubicBezTo>
                  <a:pt x="10640" y="3151"/>
                  <a:pt x="10558" y="3167"/>
                  <a:pt x="10479" y="3195"/>
                </a:cubicBezTo>
                <a:cubicBezTo>
                  <a:pt x="10456" y="3201"/>
                  <a:pt x="10436" y="3202"/>
                  <a:pt x="10423" y="3195"/>
                </a:cubicBezTo>
                <a:cubicBezTo>
                  <a:pt x="10411" y="3187"/>
                  <a:pt x="10407" y="3174"/>
                  <a:pt x="10403" y="3157"/>
                </a:cubicBezTo>
                <a:cubicBezTo>
                  <a:pt x="10400" y="3146"/>
                  <a:pt x="10399" y="3134"/>
                  <a:pt x="10399" y="3123"/>
                </a:cubicBezTo>
                <a:lnTo>
                  <a:pt x="10399" y="3119"/>
                </a:lnTo>
                <a:cubicBezTo>
                  <a:pt x="10399" y="3104"/>
                  <a:pt x="10403" y="3088"/>
                  <a:pt x="10403" y="3073"/>
                </a:cubicBezTo>
                <a:cubicBezTo>
                  <a:pt x="10407" y="3034"/>
                  <a:pt x="10414" y="2993"/>
                  <a:pt x="10413" y="2948"/>
                </a:cubicBezTo>
                <a:cubicBezTo>
                  <a:pt x="10413" y="2892"/>
                  <a:pt x="10408" y="2838"/>
                  <a:pt x="10396" y="2789"/>
                </a:cubicBezTo>
                <a:cubicBezTo>
                  <a:pt x="10393" y="2779"/>
                  <a:pt x="10391" y="2773"/>
                  <a:pt x="10389" y="2763"/>
                </a:cubicBezTo>
                <a:cubicBezTo>
                  <a:pt x="10372" y="2707"/>
                  <a:pt x="10346" y="2649"/>
                  <a:pt x="10309" y="2600"/>
                </a:cubicBezTo>
                <a:cubicBezTo>
                  <a:pt x="10278" y="2556"/>
                  <a:pt x="10237" y="2517"/>
                  <a:pt x="10188" y="2475"/>
                </a:cubicBezTo>
                <a:cubicBezTo>
                  <a:pt x="10163" y="2456"/>
                  <a:pt x="10124" y="2455"/>
                  <a:pt x="10095" y="2479"/>
                </a:cubicBezTo>
                <a:cubicBezTo>
                  <a:pt x="10075" y="2496"/>
                  <a:pt x="10069" y="2522"/>
                  <a:pt x="10074" y="2543"/>
                </a:cubicBezTo>
                <a:cubicBezTo>
                  <a:pt x="10076" y="2550"/>
                  <a:pt x="10080" y="2560"/>
                  <a:pt x="10085" y="2566"/>
                </a:cubicBezTo>
                <a:cubicBezTo>
                  <a:pt x="10147" y="2638"/>
                  <a:pt x="10192" y="2711"/>
                  <a:pt x="10209" y="2782"/>
                </a:cubicBezTo>
                <a:cubicBezTo>
                  <a:pt x="10211" y="2789"/>
                  <a:pt x="10214" y="2801"/>
                  <a:pt x="10216" y="2808"/>
                </a:cubicBezTo>
                <a:cubicBezTo>
                  <a:pt x="10222" y="2848"/>
                  <a:pt x="10221" y="2886"/>
                  <a:pt x="10216" y="2933"/>
                </a:cubicBezTo>
                <a:cubicBezTo>
                  <a:pt x="10212" y="2961"/>
                  <a:pt x="10205" y="2996"/>
                  <a:pt x="10199" y="3024"/>
                </a:cubicBezTo>
                <a:cubicBezTo>
                  <a:pt x="10196" y="3040"/>
                  <a:pt x="10190" y="3058"/>
                  <a:pt x="10188" y="3077"/>
                </a:cubicBezTo>
                <a:cubicBezTo>
                  <a:pt x="10180" y="3129"/>
                  <a:pt x="10172" y="3188"/>
                  <a:pt x="10174" y="3255"/>
                </a:cubicBezTo>
                <a:cubicBezTo>
                  <a:pt x="10176" y="3262"/>
                  <a:pt x="10176" y="3267"/>
                  <a:pt x="10178" y="3274"/>
                </a:cubicBezTo>
                <a:cubicBezTo>
                  <a:pt x="10179" y="3308"/>
                  <a:pt x="10164" y="3342"/>
                  <a:pt x="10136" y="3358"/>
                </a:cubicBezTo>
                <a:cubicBezTo>
                  <a:pt x="10119" y="3370"/>
                  <a:pt x="10099" y="3380"/>
                  <a:pt x="10085" y="3392"/>
                </a:cubicBezTo>
                <a:cubicBezTo>
                  <a:pt x="10058" y="3411"/>
                  <a:pt x="10022" y="3408"/>
                  <a:pt x="10002" y="3380"/>
                </a:cubicBezTo>
                <a:lnTo>
                  <a:pt x="10002" y="3376"/>
                </a:lnTo>
                <a:cubicBezTo>
                  <a:pt x="9961" y="3324"/>
                  <a:pt x="9913" y="3278"/>
                  <a:pt x="9863" y="3244"/>
                </a:cubicBezTo>
                <a:cubicBezTo>
                  <a:pt x="9814" y="3210"/>
                  <a:pt x="9760" y="3188"/>
                  <a:pt x="9715" y="3172"/>
                </a:cubicBezTo>
                <a:cubicBezTo>
                  <a:pt x="9699" y="3165"/>
                  <a:pt x="9685" y="3160"/>
                  <a:pt x="9670" y="3153"/>
                </a:cubicBezTo>
                <a:cubicBezTo>
                  <a:pt x="9640" y="3143"/>
                  <a:pt x="9614" y="3134"/>
                  <a:pt x="9590" y="3123"/>
                </a:cubicBezTo>
                <a:cubicBezTo>
                  <a:pt x="9551" y="3104"/>
                  <a:pt x="9518" y="3084"/>
                  <a:pt x="9490" y="3054"/>
                </a:cubicBezTo>
                <a:cubicBezTo>
                  <a:pt x="9432" y="3000"/>
                  <a:pt x="9388" y="2916"/>
                  <a:pt x="9359" y="2812"/>
                </a:cubicBezTo>
                <a:cubicBezTo>
                  <a:pt x="9355" y="2798"/>
                  <a:pt x="9347" y="2786"/>
                  <a:pt x="9335" y="2778"/>
                </a:cubicBezTo>
                <a:cubicBezTo>
                  <a:pt x="9319" y="2771"/>
                  <a:pt x="9301" y="2770"/>
                  <a:pt x="9286" y="2778"/>
                </a:cubicBezTo>
                <a:cubicBezTo>
                  <a:pt x="9255" y="2791"/>
                  <a:pt x="9230" y="2829"/>
                  <a:pt x="9234" y="2861"/>
                </a:cubicBezTo>
                <a:cubicBezTo>
                  <a:pt x="9238" y="2902"/>
                  <a:pt x="9246" y="2943"/>
                  <a:pt x="9255" y="2979"/>
                </a:cubicBezTo>
                <a:cubicBezTo>
                  <a:pt x="9277" y="3067"/>
                  <a:pt x="9312" y="3137"/>
                  <a:pt x="9359" y="3198"/>
                </a:cubicBezTo>
                <a:cubicBezTo>
                  <a:pt x="9394" y="3244"/>
                  <a:pt x="9437" y="3280"/>
                  <a:pt x="9494" y="3312"/>
                </a:cubicBezTo>
                <a:cubicBezTo>
                  <a:pt x="9530" y="3335"/>
                  <a:pt x="9566" y="3353"/>
                  <a:pt x="9601" y="3369"/>
                </a:cubicBezTo>
                <a:cubicBezTo>
                  <a:pt x="9612" y="3373"/>
                  <a:pt x="9624" y="3380"/>
                  <a:pt x="9635" y="3384"/>
                </a:cubicBezTo>
                <a:cubicBezTo>
                  <a:pt x="9686" y="3407"/>
                  <a:pt x="9716" y="3426"/>
                  <a:pt x="9742" y="3448"/>
                </a:cubicBezTo>
                <a:cubicBezTo>
                  <a:pt x="9772" y="3470"/>
                  <a:pt x="9796" y="3497"/>
                  <a:pt x="9818" y="3532"/>
                </a:cubicBezTo>
                <a:cubicBezTo>
                  <a:pt x="9824" y="3541"/>
                  <a:pt x="9830" y="3548"/>
                  <a:pt x="9832" y="3558"/>
                </a:cubicBezTo>
                <a:cubicBezTo>
                  <a:pt x="9839" y="3586"/>
                  <a:pt x="9834" y="3613"/>
                  <a:pt x="9815" y="3634"/>
                </a:cubicBezTo>
                <a:cubicBezTo>
                  <a:pt x="9742" y="3716"/>
                  <a:pt x="9680" y="3814"/>
                  <a:pt x="9621" y="3911"/>
                </a:cubicBezTo>
                <a:cubicBezTo>
                  <a:pt x="9586" y="3974"/>
                  <a:pt x="9491" y="3991"/>
                  <a:pt x="9393" y="3861"/>
                </a:cubicBezTo>
                <a:cubicBezTo>
                  <a:pt x="9307" y="3748"/>
                  <a:pt x="9233" y="3651"/>
                  <a:pt x="9127" y="3600"/>
                </a:cubicBezTo>
                <a:cubicBezTo>
                  <a:pt x="9034" y="3556"/>
                  <a:pt x="8928" y="3547"/>
                  <a:pt x="8802" y="3570"/>
                </a:cubicBezTo>
                <a:cubicBezTo>
                  <a:pt x="8773" y="3575"/>
                  <a:pt x="8745" y="3607"/>
                  <a:pt x="8744" y="3645"/>
                </a:cubicBezTo>
                <a:cubicBezTo>
                  <a:pt x="8742" y="3653"/>
                  <a:pt x="8744" y="3661"/>
                  <a:pt x="8747" y="3672"/>
                </a:cubicBezTo>
                <a:cubicBezTo>
                  <a:pt x="8753" y="3697"/>
                  <a:pt x="8771" y="3713"/>
                  <a:pt x="8795" y="3714"/>
                </a:cubicBezTo>
                <a:cubicBezTo>
                  <a:pt x="8895" y="3714"/>
                  <a:pt x="8982" y="3737"/>
                  <a:pt x="9048" y="3778"/>
                </a:cubicBezTo>
                <a:cubicBezTo>
                  <a:pt x="9126" y="3830"/>
                  <a:pt x="9164" y="3907"/>
                  <a:pt x="9214" y="3983"/>
                </a:cubicBezTo>
                <a:cubicBezTo>
                  <a:pt x="9241" y="4024"/>
                  <a:pt x="9276" y="4072"/>
                  <a:pt x="9321" y="4115"/>
                </a:cubicBezTo>
                <a:cubicBezTo>
                  <a:pt x="9340" y="4136"/>
                  <a:pt x="9376" y="4165"/>
                  <a:pt x="9414" y="4195"/>
                </a:cubicBezTo>
                <a:cubicBezTo>
                  <a:pt x="9448" y="4219"/>
                  <a:pt x="9465" y="4266"/>
                  <a:pt x="9449" y="4312"/>
                </a:cubicBezTo>
                <a:cubicBezTo>
                  <a:pt x="9425" y="4384"/>
                  <a:pt x="9410" y="4456"/>
                  <a:pt x="9397" y="4528"/>
                </a:cubicBezTo>
                <a:cubicBezTo>
                  <a:pt x="9387" y="4584"/>
                  <a:pt x="9350" y="4628"/>
                  <a:pt x="9304" y="4650"/>
                </a:cubicBezTo>
                <a:cubicBezTo>
                  <a:pt x="9292" y="4657"/>
                  <a:pt x="9281" y="4661"/>
                  <a:pt x="9269" y="4668"/>
                </a:cubicBezTo>
                <a:cubicBezTo>
                  <a:pt x="9238" y="4682"/>
                  <a:pt x="9211" y="4698"/>
                  <a:pt x="9183" y="4706"/>
                </a:cubicBezTo>
                <a:cubicBezTo>
                  <a:pt x="9142" y="4722"/>
                  <a:pt x="9103" y="4729"/>
                  <a:pt x="9065" y="4729"/>
                </a:cubicBezTo>
                <a:cubicBezTo>
                  <a:pt x="8989" y="4729"/>
                  <a:pt x="8906" y="4695"/>
                  <a:pt x="8820" y="4638"/>
                </a:cubicBezTo>
                <a:cubicBezTo>
                  <a:pt x="8807" y="4630"/>
                  <a:pt x="8794" y="4631"/>
                  <a:pt x="8782" y="4634"/>
                </a:cubicBezTo>
                <a:cubicBezTo>
                  <a:pt x="8766" y="4639"/>
                  <a:pt x="8753" y="4647"/>
                  <a:pt x="8744" y="4665"/>
                </a:cubicBezTo>
                <a:cubicBezTo>
                  <a:pt x="8734" y="4683"/>
                  <a:pt x="8731" y="4708"/>
                  <a:pt x="8737" y="4729"/>
                </a:cubicBezTo>
                <a:cubicBezTo>
                  <a:pt x="8740" y="4743"/>
                  <a:pt x="8745" y="4755"/>
                  <a:pt x="8754" y="4763"/>
                </a:cubicBezTo>
                <a:cubicBezTo>
                  <a:pt x="8849" y="4856"/>
                  <a:pt x="8951" y="4910"/>
                  <a:pt x="9048" y="4926"/>
                </a:cubicBezTo>
                <a:cubicBezTo>
                  <a:pt x="9101" y="4933"/>
                  <a:pt x="9159" y="4932"/>
                  <a:pt x="9217" y="4919"/>
                </a:cubicBezTo>
                <a:cubicBezTo>
                  <a:pt x="9224" y="4917"/>
                  <a:pt x="9235" y="4910"/>
                  <a:pt x="9259" y="4907"/>
                </a:cubicBezTo>
                <a:cubicBezTo>
                  <a:pt x="9301" y="4898"/>
                  <a:pt x="9344" y="4932"/>
                  <a:pt x="9348" y="4979"/>
                </a:cubicBezTo>
                <a:cubicBezTo>
                  <a:pt x="9360" y="5093"/>
                  <a:pt x="9376" y="5225"/>
                  <a:pt x="9397" y="5324"/>
                </a:cubicBezTo>
                <a:cubicBezTo>
                  <a:pt x="9405" y="5356"/>
                  <a:pt x="9389" y="5388"/>
                  <a:pt x="9362" y="5403"/>
                </a:cubicBezTo>
                <a:cubicBezTo>
                  <a:pt x="9329" y="5421"/>
                  <a:pt x="9295" y="5431"/>
                  <a:pt x="9259" y="5438"/>
                </a:cubicBezTo>
                <a:cubicBezTo>
                  <a:pt x="9226" y="5444"/>
                  <a:pt x="9183" y="5442"/>
                  <a:pt x="9134" y="5438"/>
                </a:cubicBezTo>
                <a:cubicBezTo>
                  <a:pt x="9124" y="5437"/>
                  <a:pt x="9114" y="5434"/>
                  <a:pt x="9103" y="5434"/>
                </a:cubicBezTo>
                <a:cubicBezTo>
                  <a:pt x="9064" y="5430"/>
                  <a:pt x="9024" y="5428"/>
                  <a:pt x="8979" y="5426"/>
                </a:cubicBezTo>
                <a:cubicBezTo>
                  <a:pt x="8917" y="5426"/>
                  <a:pt x="8862" y="5438"/>
                  <a:pt x="8813" y="5460"/>
                </a:cubicBezTo>
                <a:cubicBezTo>
                  <a:pt x="8763" y="5483"/>
                  <a:pt x="8712" y="5515"/>
                  <a:pt x="8668" y="5559"/>
                </a:cubicBezTo>
                <a:cubicBezTo>
                  <a:pt x="8629" y="5597"/>
                  <a:pt x="8595" y="5640"/>
                  <a:pt x="8560" y="5695"/>
                </a:cubicBezTo>
                <a:cubicBezTo>
                  <a:pt x="8551" y="5713"/>
                  <a:pt x="8544" y="5739"/>
                  <a:pt x="8550" y="5763"/>
                </a:cubicBezTo>
                <a:cubicBezTo>
                  <a:pt x="8554" y="5777"/>
                  <a:pt x="8561" y="5784"/>
                  <a:pt x="8567" y="5798"/>
                </a:cubicBezTo>
                <a:cubicBezTo>
                  <a:pt x="8578" y="5813"/>
                  <a:pt x="8595" y="5825"/>
                  <a:pt x="8612" y="5824"/>
                </a:cubicBezTo>
                <a:cubicBezTo>
                  <a:pt x="8626" y="5824"/>
                  <a:pt x="8639" y="5820"/>
                  <a:pt x="8650" y="5809"/>
                </a:cubicBezTo>
                <a:cubicBezTo>
                  <a:pt x="8721" y="5731"/>
                  <a:pt x="8793" y="5680"/>
                  <a:pt x="8868" y="5661"/>
                </a:cubicBezTo>
                <a:cubicBezTo>
                  <a:pt x="8903" y="5651"/>
                  <a:pt x="8940" y="5651"/>
                  <a:pt x="8982" y="5654"/>
                </a:cubicBezTo>
                <a:cubicBezTo>
                  <a:pt x="9014" y="5655"/>
                  <a:pt x="9047" y="5663"/>
                  <a:pt x="9079" y="5669"/>
                </a:cubicBezTo>
                <a:cubicBezTo>
                  <a:pt x="9090" y="5673"/>
                  <a:pt x="9102" y="5673"/>
                  <a:pt x="9117" y="5676"/>
                </a:cubicBezTo>
                <a:cubicBezTo>
                  <a:pt x="9178" y="5688"/>
                  <a:pt x="9232" y="5691"/>
                  <a:pt x="9279" y="5688"/>
                </a:cubicBezTo>
                <a:cubicBezTo>
                  <a:pt x="9299" y="5685"/>
                  <a:pt x="9338" y="5679"/>
                  <a:pt x="9386" y="5665"/>
                </a:cubicBezTo>
                <a:cubicBezTo>
                  <a:pt x="9444" y="5648"/>
                  <a:pt x="9508" y="5678"/>
                  <a:pt x="9539" y="5733"/>
                </a:cubicBezTo>
                <a:cubicBezTo>
                  <a:pt x="9577" y="5805"/>
                  <a:pt x="9618" y="5874"/>
                  <a:pt x="9646" y="5915"/>
                </a:cubicBezTo>
                <a:cubicBezTo>
                  <a:pt x="9651" y="5921"/>
                  <a:pt x="9654" y="5927"/>
                  <a:pt x="9656" y="5934"/>
                </a:cubicBezTo>
                <a:cubicBezTo>
                  <a:pt x="9664" y="5966"/>
                  <a:pt x="9649" y="6001"/>
                  <a:pt x="9621" y="6013"/>
                </a:cubicBezTo>
                <a:cubicBezTo>
                  <a:pt x="9597" y="6025"/>
                  <a:pt x="9575" y="6036"/>
                  <a:pt x="9563" y="6044"/>
                </a:cubicBezTo>
                <a:cubicBezTo>
                  <a:pt x="9508" y="6072"/>
                  <a:pt x="9455" y="6108"/>
                  <a:pt x="9418" y="6150"/>
                </a:cubicBezTo>
                <a:cubicBezTo>
                  <a:pt x="9380" y="6191"/>
                  <a:pt x="9348" y="6240"/>
                  <a:pt x="9321" y="6298"/>
                </a:cubicBezTo>
                <a:cubicBezTo>
                  <a:pt x="9298" y="6346"/>
                  <a:pt x="9284" y="6404"/>
                  <a:pt x="9272" y="6468"/>
                </a:cubicBezTo>
                <a:cubicBezTo>
                  <a:pt x="9272" y="6480"/>
                  <a:pt x="9270" y="6492"/>
                  <a:pt x="9272" y="6502"/>
                </a:cubicBezTo>
                <a:cubicBezTo>
                  <a:pt x="9279" y="6527"/>
                  <a:pt x="9294" y="6550"/>
                  <a:pt x="9314" y="6559"/>
                </a:cubicBezTo>
                <a:cubicBezTo>
                  <a:pt x="9330" y="6569"/>
                  <a:pt x="9346" y="6568"/>
                  <a:pt x="9362" y="6563"/>
                </a:cubicBezTo>
                <a:cubicBezTo>
                  <a:pt x="9375" y="6559"/>
                  <a:pt x="9387" y="6549"/>
                  <a:pt x="9390" y="6533"/>
                </a:cubicBezTo>
                <a:cubicBezTo>
                  <a:pt x="9427" y="6431"/>
                  <a:pt x="9481" y="6349"/>
                  <a:pt x="9539" y="6301"/>
                </a:cubicBezTo>
                <a:cubicBezTo>
                  <a:pt x="9567" y="6278"/>
                  <a:pt x="9601" y="6260"/>
                  <a:pt x="9639" y="6245"/>
                </a:cubicBezTo>
                <a:cubicBezTo>
                  <a:pt x="9670" y="6231"/>
                  <a:pt x="9703" y="6228"/>
                  <a:pt x="9736" y="6218"/>
                </a:cubicBezTo>
                <a:lnTo>
                  <a:pt x="9770" y="6207"/>
                </a:lnTo>
                <a:cubicBezTo>
                  <a:pt x="9777" y="6205"/>
                  <a:pt x="9784" y="6201"/>
                  <a:pt x="9791" y="6203"/>
                </a:cubicBezTo>
                <a:cubicBezTo>
                  <a:pt x="9838" y="6200"/>
                  <a:pt x="9889" y="6215"/>
                  <a:pt x="9929" y="6252"/>
                </a:cubicBezTo>
                <a:cubicBezTo>
                  <a:pt x="9970" y="6293"/>
                  <a:pt x="10017" y="6330"/>
                  <a:pt x="10060" y="6366"/>
                </a:cubicBezTo>
                <a:cubicBezTo>
                  <a:pt x="10074" y="6377"/>
                  <a:pt x="10084" y="6394"/>
                  <a:pt x="10088" y="6411"/>
                </a:cubicBezTo>
                <a:cubicBezTo>
                  <a:pt x="10094" y="6436"/>
                  <a:pt x="10086" y="6464"/>
                  <a:pt x="10071" y="6487"/>
                </a:cubicBezTo>
                <a:cubicBezTo>
                  <a:pt x="10055" y="6507"/>
                  <a:pt x="10044" y="6525"/>
                  <a:pt x="10033" y="6548"/>
                </a:cubicBezTo>
                <a:cubicBezTo>
                  <a:pt x="9996" y="6608"/>
                  <a:pt x="9970" y="6672"/>
                  <a:pt x="9953" y="6741"/>
                </a:cubicBezTo>
                <a:cubicBezTo>
                  <a:pt x="9936" y="6810"/>
                  <a:pt x="9932" y="6877"/>
                  <a:pt x="9929" y="6934"/>
                </a:cubicBezTo>
                <a:lnTo>
                  <a:pt x="9929" y="6964"/>
                </a:lnTo>
                <a:cubicBezTo>
                  <a:pt x="9927" y="7010"/>
                  <a:pt x="9922" y="7051"/>
                  <a:pt x="9919" y="7093"/>
                </a:cubicBezTo>
                <a:cubicBezTo>
                  <a:pt x="9911" y="7145"/>
                  <a:pt x="9901" y="7187"/>
                  <a:pt x="9884" y="7230"/>
                </a:cubicBezTo>
                <a:cubicBezTo>
                  <a:pt x="9849" y="7308"/>
                  <a:pt x="9792" y="7378"/>
                  <a:pt x="9704" y="7442"/>
                </a:cubicBezTo>
                <a:cubicBezTo>
                  <a:pt x="9684" y="7456"/>
                  <a:pt x="9678" y="7485"/>
                  <a:pt x="9684" y="7510"/>
                </a:cubicBezTo>
                <a:cubicBezTo>
                  <a:pt x="9685" y="7517"/>
                  <a:pt x="9686" y="7523"/>
                  <a:pt x="9691" y="7529"/>
                </a:cubicBezTo>
                <a:cubicBezTo>
                  <a:pt x="9710" y="7565"/>
                  <a:pt x="9746" y="7579"/>
                  <a:pt x="9774" y="7563"/>
                </a:cubicBezTo>
                <a:cubicBezTo>
                  <a:pt x="9894" y="7508"/>
                  <a:pt x="9978" y="7440"/>
                  <a:pt x="10036" y="7343"/>
                </a:cubicBezTo>
                <a:cubicBezTo>
                  <a:pt x="10068" y="7292"/>
                  <a:pt x="10095" y="7231"/>
                  <a:pt x="10112" y="7161"/>
                </a:cubicBezTo>
                <a:cubicBezTo>
                  <a:pt x="10127" y="7108"/>
                  <a:pt x="10135" y="7054"/>
                  <a:pt x="10143" y="7006"/>
                </a:cubicBezTo>
                <a:lnTo>
                  <a:pt x="10147" y="6980"/>
                </a:lnTo>
                <a:cubicBezTo>
                  <a:pt x="10158" y="6916"/>
                  <a:pt x="10167" y="6869"/>
                  <a:pt x="10178" y="6832"/>
                </a:cubicBezTo>
                <a:cubicBezTo>
                  <a:pt x="10193" y="6794"/>
                  <a:pt x="10207" y="6759"/>
                  <a:pt x="10230" y="6726"/>
                </a:cubicBezTo>
                <a:cubicBezTo>
                  <a:pt x="10255" y="6688"/>
                  <a:pt x="10289" y="6653"/>
                  <a:pt x="10337" y="6608"/>
                </a:cubicBezTo>
                <a:cubicBezTo>
                  <a:pt x="10362" y="6586"/>
                  <a:pt x="10398" y="6579"/>
                  <a:pt x="10427" y="6597"/>
                </a:cubicBezTo>
                <a:cubicBezTo>
                  <a:pt x="10481" y="6622"/>
                  <a:pt x="10583" y="6667"/>
                  <a:pt x="10676" y="6707"/>
                </a:cubicBezTo>
                <a:cubicBezTo>
                  <a:pt x="10718" y="6724"/>
                  <a:pt x="10734" y="6778"/>
                  <a:pt x="10707" y="6820"/>
                </a:cubicBezTo>
                <a:cubicBezTo>
                  <a:pt x="10692" y="6844"/>
                  <a:pt x="10681" y="6861"/>
                  <a:pt x="10679" y="6866"/>
                </a:cubicBezTo>
                <a:cubicBezTo>
                  <a:pt x="10648" y="6921"/>
                  <a:pt x="10630" y="6983"/>
                  <a:pt x="10617" y="7040"/>
                </a:cubicBezTo>
                <a:cubicBezTo>
                  <a:pt x="10598" y="7144"/>
                  <a:pt x="10601" y="7255"/>
                  <a:pt x="10634" y="7389"/>
                </a:cubicBezTo>
                <a:cubicBezTo>
                  <a:pt x="10642" y="7420"/>
                  <a:pt x="10674" y="7443"/>
                  <a:pt x="10703" y="7438"/>
                </a:cubicBezTo>
                <a:cubicBezTo>
                  <a:pt x="10733" y="7433"/>
                  <a:pt x="10755" y="7403"/>
                  <a:pt x="10752" y="7374"/>
                </a:cubicBezTo>
                <a:cubicBezTo>
                  <a:pt x="10741" y="7263"/>
                  <a:pt x="10749" y="7169"/>
                  <a:pt x="10776" y="7097"/>
                </a:cubicBezTo>
                <a:cubicBezTo>
                  <a:pt x="10790" y="7059"/>
                  <a:pt x="10810" y="7021"/>
                  <a:pt x="10835" y="6983"/>
                </a:cubicBezTo>
                <a:cubicBezTo>
                  <a:pt x="10861" y="6949"/>
                  <a:pt x="10891" y="6914"/>
                  <a:pt x="10924" y="6881"/>
                </a:cubicBezTo>
                <a:cubicBezTo>
                  <a:pt x="10970" y="6841"/>
                  <a:pt x="11032" y="6822"/>
                  <a:pt x="11087" y="6836"/>
                </a:cubicBezTo>
                <a:cubicBezTo>
                  <a:pt x="11149" y="6851"/>
                  <a:pt x="11212" y="6867"/>
                  <a:pt x="11253" y="6877"/>
                </a:cubicBezTo>
                <a:cubicBezTo>
                  <a:pt x="11307" y="6888"/>
                  <a:pt x="11339" y="6950"/>
                  <a:pt x="11315" y="7006"/>
                </a:cubicBezTo>
                <a:cubicBezTo>
                  <a:pt x="11308" y="7020"/>
                  <a:pt x="11303" y="7032"/>
                  <a:pt x="11301" y="7036"/>
                </a:cubicBezTo>
                <a:cubicBezTo>
                  <a:pt x="11278" y="7096"/>
                  <a:pt x="11262" y="7160"/>
                  <a:pt x="11256" y="7218"/>
                </a:cubicBezTo>
                <a:cubicBezTo>
                  <a:pt x="11249" y="7300"/>
                  <a:pt x="11254" y="7381"/>
                  <a:pt x="11277" y="7472"/>
                </a:cubicBezTo>
                <a:cubicBezTo>
                  <a:pt x="11284" y="7500"/>
                  <a:pt x="11294" y="7532"/>
                  <a:pt x="11305" y="7563"/>
                </a:cubicBezTo>
                <a:cubicBezTo>
                  <a:pt x="11316" y="7594"/>
                  <a:pt x="11349" y="7611"/>
                  <a:pt x="11381" y="7601"/>
                </a:cubicBezTo>
                <a:cubicBezTo>
                  <a:pt x="11410" y="7592"/>
                  <a:pt x="11427" y="7565"/>
                  <a:pt x="11422" y="7533"/>
                </a:cubicBezTo>
                <a:cubicBezTo>
                  <a:pt x="11405" y="7421"/>
                  <a:pt x="11403" y="7326"/>
                  <a:pt x="11422" y="7249"/>
                </a:cubicBezTo>
                <a:cubicBezTo>
                  <a:pt x="11433" y="7208"/>
                  <a:pt x="11449" y="7172"/>
                  <a:pt x="11471" y="7135"/>
                </a:cubicBezTo>
                <a:cubicBezTo>
                  <a:pt x="11493" y="7102"/>
                  <a:pt x="11518" y="7067"/>
                  <a:pt x="11543" y="7029"/>
                </a:cubicBezTo>
                <a:cubicBezTo>
                  <a:pt x="11543" y="7029"/>
                  <a:pt x="11558" y="7008"/>
                  <a:pt x="11564" y="7002"/>
                </a:cubicBezTo>
                <a:cubicBezTo>
                  <a:pt x="11592" y="6964"/>
                  <a:pt x="11639" y="6948"/>
                  <a:pt x="11685" y="6953"/>
                </a:cubicBezTo>
                <a:cubicBezTo>
                  <a:pt x="11781" y="6966"/>
                  <a:pt x="11880" y="6975"/>
                  <a:pt x="11979" y="6983"/>
                </a:cubicBezTo>
                <a:cubicBezTo>
                  <a:pt x="12004" y="6987"/>
                  <a:pt x="12027" y="7001"/>
                  <a:pt x="12034" y="7029"/>
                </a:cubicBezTo>
                <a:cubicBezTo>
                  <a:pt x="12035" y="7032"/>
                  <a:pt x="12036" y="7041"/>
                  <a:pt x="12037" y="7044"/>
                </a:cubicBezTo>
                <a:cubicBezTo>
                  <a:pt x="12041" y="7085"/>
                  <a:pt x="12037" y="7121"/>
                  <a:pt x="12027" y="7161"/>
                </a:cubicBezTo>
                <a:cubicBezTo>
                  <a:pt x="12016" y="7202"/>
                  <a:pt x="12002" y="7247"/>
                  <a:pt x="11985" y="7290"/>
                </a:cubicBezTo>
                <a:lnTo>
                  <a:pt x="11979" y="7302"/>
                </a:lnTo>
                <a:cubicBezTo>
                  <a:pt x="11962" y="7344"/>
                  <a:pt x="11941" y="7396"/>
                  <a:pt x="11927" y="7449"/>
                </a:cubicBezTo>
                <a:cubicBezTo>
                  <a:pt x="11911" y="7511"/>
                  <a:pt x="11902" y="7576"/>
                  <a:pt x="11906" y="7635"/>
                </a:cubicBezTo>
                <a:cubicBezTo>
                  <a:pt x="11907" y="7680"/>
                  <a:pt x="11915" y="7726"/>
                  <a:pt x="11927" y="7771"/>
                </a:cubicBezTo>
                <a:cubicBezTo>
                  <a:pt x="11942" y="7831"/>
                  <a:pt x="11964" y="7892"/>
                  <a:pt x="11999" y="7965"/>
                </a:cubicBezTo>
                <a:cubicBezTo>
                  <a:pt x="12014" y="7994"/>
                  <a:pt x="12048" y="8008"/>
                  <a:pt x="12079" y="7995"/>
                </a:cubicBezTo>
                <a:cubicBezTo>
                  <a:pt x="12104" y="7984"/>
                  <a:pt x="12117" y="7951"/>
                  <a:pt x="12110" y="7923"/>
                </a:cubicBezTo>
                <a:lnTo>
                  <a:pt x="12110" y="7919"/>
                </a:lnTo>
                <a:cubicBezTo>
                  <a:pt x="12106" y="7902"/>
                  <a:pt x="12100" y="7888"/>
                  <a:pt x="12096" y="7870"/>
                </a:cubicBezTo>
                <a:cubicBezTo>
                  <a:pt x="12075" y="7786"/>
                  <a:pt x="12068" y="7705"/>
                  <a:pt x="12075" y="7639"/>
                </a:cubicBezTo>
                <a:cubicBezTo>
                  <a:pt x="12079" y="7596"/>
                  <a:pt x="12089" y="7557"/>
                  <a:pt x="12106" y="7518"/>
                </a:cubicBezTo>
                <a:cubicBezTo>
                  <a:pt x="12121" y="7479"/>
                  <a:pt x="12148" y="7440"/>
                  <a:pt x="12169" y="7400"/>
                </a:cubicBezTo>
                <a:lnTo>
                  <a:pt x="12172" y="7393"/>
                </a:lnTo>
                <a:cubicBezTo>
                  <a:pt x="12199" y="7347"/>
                  <a:pt x="12228" y="7296"/>
                  <a:pt x="12248" y="7237"/>
                </a:cubicBezTo>
                <a:cubicBezTo>
                  <a:pt x="12267" y="7186"/>
                  <a:pt x="12276" y="7133"/>
                  <a:pt x="12283" y="7078"/>
                </a:cubicBezTo>
                <a:cubicBezTo>
                  <a:pt x="12288" y="7031"/>
                  <a:pt x="12327" y="6996"/>
                  <a:pt x="12369" y="6999"/>
                </a:cubicBezTo>
                <a:cubicBezTo>
                  <a:pt x="12434" y="6998"/>
                  <a:pt x="12505" y="7000"/>
                  <a:pt x="12573" y="6995"/>
                </a:cubicBezTo>
                <a:cubicBezTo>
                  <a:pt x="12614" y="6994"/>
                  <a:pt x="12646" y="7015"/>
                  <a:pt x="12663" y="7055"/>
                </a:cubicBezTo>
                <a:lnTo>
                  <a:pt x="12663" y="7059"/>
                </a:lnTo>
                <a:cubicBezTo>
                  <a:pt x="12682" y="7106"/>
                  <a:pt x="12701" y="7153"/>
                  <a:pt x="12711" y="7196"/>
                </a:cubicBezTo>
                <a:lnTo>
                  <a:pt x="12711" y="7199"/>
                </a:lnTo>
                <a:cubicBezTo>
                  <a:pt x="12722" y="7242"/>
                  <a:pt x="12725" y="7279"/>
                  <a:pt x="12725" y="7321"/>
                </a:cubicBezTo>
                <a:cubicBezTo>
                  <a:pt x="12724" y="7400"/>
                  <a:pt x="12700" y="7492"/>
                  <a:pt x="12652" y="7593"/>
                </a:cubicBezTo>
                <a:cubicBezTo>
                  <a:pt x="12646" y="7607"/>
                  <a:pt x="12646" y="7621"/>
                  <a:pt x="12649" y="7635"/>
                </a:cubicBezTo>
                <a:cubicBezTo>
                  <a:pt x="12653" y="7649"/>
                  <a:pt x="12660" y="7662"/>
                  <a:pt x="12673" y="7673"/>
                </a:cubicBezTo>
                <a:cubicBezTo>
                  <a:pt x="12702" y="7691"/>
                  <a:pt x="12736" y="7683"/>
                  <a:pt x="12756" y="7654"/>
                </a:cubicBezTo>
                <a:cubicBezTo>
                  <a:pt x="12831" y="7541"/>
                  <a:pt x="12875" y="7447"/>
                  <a:pt x="12894" y="7343"/>
                </a:cubicBezTo>
                <a:cubicBezTo>
                  <a:pt x="12904" y="7284"/>
                  <a:pt x="12906" y="7219"/>
                  <a:pt x="12898" y="7158"/>
                </a:cubicBezTo>
                <a:cubicBezTo>
                  <a:pt x="12897" y="7139"/>
                  <a:pt x="12892" y="7101"/>
                  <a:pt x="12881" y="7055"/>
                </a:cubicBezTo>
                <a:cubicBezTo>
                  <a:pt x="12876" y="7038"/>
                  <a:pt x="12881" y="7017"/>
                  <a:pt x="12891" y="7002"/>
                </a:cubicBezTo>
                <a:cubicBezTo>
                  <a:pt x="12901" y="6988"/>
                  <a:pt x="12916" y="6981"/>
                  <a:pt x="12932" y="6976"/>
                </a:cubicBezTo>
                <a:cubicBezTo>
                  <a:pt x="12986" y="6971"/>
                  <a:pt x="13076" y="6964"/>
                  <a:pt x="13164" y="6957"/>
                </a:cubicBezTo>
                <a:cubicBezTo>
                  <a:pt x="13218" y="6952"/>
                  <a:pt x="13267" y="7004"/>
                  <a:pt x="13257" y="7063"/>
                </a:cubicBezTo>
                <a:cubicBezTo>
                  <a:pt x="13254" y="7079"/>
                  <a:pt x="13253" y="7090"/>
                  <a:pt x="13254" y="7093"/>
                </a:cubicBezTo>
                <a:cubicBezTo>
                  <a:pt x="13249" y="7155"/>
                  <a:pt x="13253" y="7222"/>
                  <a:pt x="13264" y="7279"/>
                </a:cubicBezTo>
                <a:cubicBezTo>
                  <a:pt x="13265" y="7282"/>
                  <a:pt x="13267" y="7287"/>
                  <a:pt x="13268" y="7290"/>
                </a:cubicBezTo>
                <a:cubicBezTo>
                  <a:pt x="13292" y="7389"/>
                  <a:pt x="13340" y="7480"/>
                  <a:pt x="13416" y="7578"/>
                </a:cubicBezTo>
                <a:cubicBezTo>
                  <a:pt x="13437" y="7606"/>
                  <a:pt x="13474" y="7612"/>
                  <a:pt x="13499" y="7590"/>
                </a:cubicBezTo>
                <a:cubicBezTo>
                  <a:pt x="13520" y="7576"/>
                  <a:pt x="13526" y="7546"/>
                  <a:pt x="13520" y="7521"/>
                </a:cubicBezTo>
                <a:cubicBezTo>
                  <a:pt x="13519" y="7518"/>
                  <a:pt x="13517" y="7513"/>
                  <a:pt x="13513" y="7510"/>
                </a:cubicBezTo>
                <a:cubicBezTo>
                  <a:pt x="13480" y="7445"/>
                  <a:pt x="13454" y="7384"/>
                  <a:pt x="13440" y="7328"/>
                </a:cubicBezTo>
                <a:cubicBezTo>
                  <a:pt x="13433" y="7297"/>
                  <a:pt x="13430" y="7270"/>
                  <a:pt x="13427" y="7245"/>
                </a:cubicBezTo>
                <a:cubicBezTo>
                  <a:pt x="13423" y="7204"/>
                  <a:pt x="13427" y="7160"/>
                  <a:pt x="13437" y="7116"/>
                </a:cubicBezTo>
                <a:cubicBezTo>
                  <a:pt x="13448" y="7075"/>
                  <a:pt x="13461" y="7033"/>
                  <a:pt x="13475" y="6991"/>
                </a:cubicBezTo>
                <a:lnTo>
                  <a:pt x="13475" y="6983"/>
                </a:lnTo>
                <a:cubicBezTo>
                  <a:pt x="13479" y="6971"/>
                  <a:pt x="13485" y="6958"/>
                  <a:pt x="13489" y="6946"/>
                </a:cubicBezTo>
                <a:cubicBezTo>
                  <a:pt x="13501" y="6912"/>
                  <a:pt x="13525" y="6887"/>
                  <a:pt x="13558" y="6881"/>
                </a:cubicBezTo>
                <a:cubicBezTo>
                  <a:pt x="13594" y="6874"/>
                  <a:pt x="13630" y="6868"/>
                  <a:pt x="13662" y="6858"/>
                </a:cubicBezTo>
                <a:cubicBezTo>
                  <a:pt x="13691" y="6853"/>
                  <a:pt x="13722" y="6869"/>
                  <a:pt x="13731" y="6904"/>
                </a:cubicBezTo>
                <a:cubicBezTo>
                  <a:pt x="13731" y="6904"/>
                  <a:pt x="13738" y="6927"/>
                  <a:pt x="13738" y="6927"/>
                </a:cubicBezTo>
                <a:cubicBezTo>
                  <a:pt x="13753" y="6990"/>
                  <a:pt x="13780" y="7051"/>
                  <a:pt x="13814" y="7105"/>
                </a:cubicBezTo>
                <a:cubicBezTo>
                  <a:pt x="13849" y="7162"/>
                  <a:pt x="13889" y="7208"/>
                  <a:pt x="13917" y="7241"/>
                </a:cubicBezTo>
                <a:lnTo>
                  <a:pt x="13924" y="7249"/>
                </a:lnTo>
                <a:cubicBezTo>
                  <a:pt x="13953" y="7282"/>
                  <a:pt x="13983" y="7313"/>
                  <a:pt x="14007" y="7343"/>
                </a:cubicBezTo>
                <a:cubicBezTo>
                  <a:pt x="14033" y="7377"/>
                  <a:pt x="14053" y="7415"/>
                  <a:pt x="14063" y="7453"/>
                </a:cubicBezTo>
                <a:cubicBezTo>
                  <a:pt x="14065" y="7464"/>
                  <a:pt x="14067" y="7477"/>
                  <a:pt x="14070" y="7487"/>
                </a:cubicBezTo>
                <a:cubicBezTo>
                  <a:pt x="14086" y="7554"/>
                  <a:pt x="14090" y="7637"/>
                  <a:pt x="14083" y="7734"/>
                </a:cubicBezTo>
                <a:cubicBezTo>
                  <a:pt x="14082" y="7742"/>
                  <a:pt x="14082" y="7749"/>
                  <a:pt x="14083" y="7756"/>
                </a:cubicBezTo>
                <a:cubicBezTo>
                  <a:pt x="14089" y="7777"/>
                  <a:pt x="14110" y="7797"/>
                  <a:pt x="14132" y="7802"/>
                </a:cubicBezTo>
                <a:cubicBezTo>
                  <a:pt x="14164" y="7807"/>
                  <a:pt x="14195" y="7785"/>
                  <a:pt x="14204" y="7753"/>
                </a:cubicBezTo>
                <a:cubicBezTo>
                  <a:pt x="14236" y="7618"/>
                  <a:pt x="14244" y="7509"/>
                  <a:pt x="14228" y="7404"/>
                </a:cubicBezTo>
                <a:cubicBezTo>
                  <a:pt x="14225" y="7390"/>
                  <a:pt x="14225" y="7376"/>
                  <a:pt x="14222" y="7362"/>
                </a:cubicBezTo>
                <a:cubicBezTo>
                  <a:pt x="14210" y="7317"/>
                  <a:pt x="14191" y="7273"/>
                  <a:pt x="14170" y="7230"/>
                </a:cubicBezTo>
                <a:cubicBezTo>
                  <a:pt x="14144" y="7181"/>
                  <a:pt x="14117" y="7134"/>
                  <a:pt x="14090" y="7097"/>
                </a:cubicBezTo>
                <a:lnTo>
                  <a:pt x="14083" y="7086"/>
                </a:lnTo>
                <a:cubicBezTo>
                  <a:pt x="14057" y="7048"/>
                  <a:pt x="14035" y="7009"/>
                  <a:pt x="14018" y="6968"/>
                </a:cubicBezTo>
                <a:cubicBezTo>
                  <a:pt x="14008" y="6945"/>
                  <a:pt x="13999" y="6925"/>
                  <a:pt x="13993" y="6904"/>
                </a:cubicBezTo>
                <a:cubicBezTo>
                  <a:pt x="13990" y="6890"/>
                  <a:pt x="13987" y="6877"/>
                  <a:pt x="13987" y="6862"/>
                </a:cubicBezTo>
                <a:lnTo>
                  <a:pt x="13987" y="6858"/>
                </a:lnTo>
                <a:cubicBezTo>
                  <a:pt x="13982" y="6811"/>
                  <a:pt x="14008" y="6769"/>
                  <a:pt x="14052" y="6752"/>
                </a:cubicBezTo>
                <a:cubicBezTo>
                  <a:pt x="14155" y="6722"/>
                  <a:pt x="14253" y="6686"/>
                  <a:pt x="14349" y="6646"/>
                </a:cubicBezTo>
                <a:cubicBezTo>
                  <a:pt x="14372" y="6640"/>
                  <a:pt x="14392" y="6641"/>
                  <a:pt x="14412" y="6650"/>
                </a:cubicBezTo>
                <a:cubicBezTo>
                  <a:pt x="14469" y="6686"/>
                  <a:pt x="14440" y="6740"/>
                  <a:pt x="14460" y="6889"/>
                </a:cubicBezTo>
                <a:cubicBezTo>
                  <a:pt x="14468" y="6950"/>
                  <a:pt x="14488" y="7013"/>
                  <a:pt x="14512" y="7067"/>
                </a:cubicBezTo>
                <a:cubicBezTo>
                  <a:pt x="14556" y="7159"/>
                  <a:pt x="14623" y="7242"/>
                  <a:pt x="14726" y="7324"/>
                </a:cubicBezTo>
                <a:cubicBezTo>
                  <a:pt x="14752" y="7343"/>
                  <a:pt x="14791" y="7338"/>
                  <a:pt x="14813" y="7313"/>
                </a:cubicBezTo>
                <a:cubicBezTo>
                  <a:pt x="14826" y="7298"/>
                  <a:pt x="14831" y="7274"/>
                  <a:pt x="14826" y="7256"/>
                </a:cubicBezTo>
                <a:cubicBezTo>
                  <a:pt x="14824" y="7246"/>
                  <a:pt x="14818" y="7239"/>
                  <a:pt x="14813" y="7230"/>
                </a:cubicBezTo>
                <a:cubicBezTo>
                  <a:pt x="14598" y="6992"/>
                  <a:pt x="14656" y="6854"/>
                  <a:pt x="14671" y="6608"/>
                </a:cubicBezTo>
                <a:cubicBezTo>
                  <a:pt x="14673" y="6547"/>
                  <a:pt x="14709" y="6494"/>
                  <a:pt x="14757" y="6468"/>
                </a:cubicBezTo>
                <a:cubicBezTo>
                  <a:pt x="14834" y="6430"/>
                  <a:pt x="14907" y="6391"/>
                  <a:pt x="14978" y="6347"/>
                </a:cubicBezTo>
                <a:cubicBezTo>
                  <a:pt x="15021" y="6323"/>
                  <a:pt x="15073" y="6328"/>
                  <a:pt x="15110" y="6366"/>
                </a:cubicBezTo>
                <a:cubicBezTo>
                  <a:pt x="15119" y="6374"/>
                  <a:pt x="15124" y="6384"/>
                  <a:pt x="15134" y="6396"/>
                </a:cubicBezTo>
                <a:cubicBezTo>
                  <a:pt x="15156" y="6427"/>
                  <a:pt x="15174" y="6461"/>
                  <a:pt x="15189" y="6495"/>
                </a:cubicBezTo>
                <a:cubicBezTo>
                  <a:pt x="15197" y="6511"/>
                  <a:pt x="15201" y="6527"/>
                  <a:pt x="15207" y="6548"/>
                </a:cubicBezTo>
                <a:cubicBezTo>
                  <a:pt x="15212" y="6569"/>
                  <a:pt x="15219" y="6595"/>
                  <a:pt x="15224" y="6627"/>
                </a:cubicBezTo>
                <a:lnTo>
                  <a:pt x="15227" y="6650"/>
                </a:lnTo>
                <a:cubicBezTo>
                  <a:pt x="15233" y="6686"/>
                  <a:pt x="15245" y="6725"/>
                  <a:pt x="15255" y="6764"/>
                </a:cubicBezTo>
                <a:cubicBezTo>
                  <a:pt x="15258" y="6774"/>
                  <a:pt x="15259" y="6787"/>
                  <a:pt x="15262" y="6798"/>
                </a:cubicBezTo>
                <a:cubicBezTo>
                  <a:pt x="15281" y="6860"/>
                  <a:pt x="15306" y="6918"/>
                  <a:pt x="15341" y="6964"/>
                </a:cubicBezTo>
                <a:cubicBezTo>
                  <a:pt x="15400" y="7049"/>
                  <a:pt x="15480" y="7117"/>
                  <a:pt x="15597" y="7173"/>
                </a:cubicBezTo>
                <a:cubicBezTo>
                  <a:pt x="15625" y="7187"/>
                  <a:pt x="15664" y="7178"/>
                  <a:pt x="15680" y="7146"/>
                </a:cubicBezTo>
                <a:cubicBezTo>
                  <a:pt x="15689" y="7128"/>
                  <a:pt x="15691" y="7111"/>
                  <a:pt x="15687" y="7093"/>
                </a:cubicBezTo>
                <a:cubicBezTo>
                  <a:pt x="15683" y="7079"/>
                  <a:pt x="15678" y="7071"/>
                  <a:pt x="15666" y="7063"/>
                </a:cubicBezTo>
                <a:cubicBezTo>
                  <a:pt x="15582" y="7001"/>
                  <a:pt x="15522" y="6931"/>
                  <a:pt x="15487" y="6858"/>
                </a:cubicBezTo>
                <a:cubicBezTo>
                  <a:pt x="15473" y="6832"/>
                  <a:pt x="15467" y="6807"/>
                  <a:pt x="15459" y="6775"/>
                </a:cubicBezTo>
                <a:cubicBezTo>
                  <a:pt x="15455" y="6761"/>
                  <a:pt x="15449" y="6748"/>
                  <a:pt x="15448" y="6733"/>
                </a:cubicBezTo>
                <a:cubicBezTo>
                  <a:pt x="15442" y="6694"/>
                  <a:pt x="15439" y="6653"/>
                  <a:pt x="15438" y="6608"/>
                </a:cubicBezTo>
                <a:lnTo>
                  <a:pt x="15438" y="6589"/>
                </a:lnTo>
                <a:cubicBezTo>
                  <a:pt x="15436" y="6537"/>
                  <a:pt x="15430" y="6478"/>
                  <a:pt x="15414" y="6415"/>
                </a:cubicBezTo>
                <a:cubicBezTo>
                  <a:pt x="15398" y="6352"/>
                  <a:pt x="15373" y="6291"/>
                  <a:pt x="15338" y="6233"/>
                </a:cubicBezTo>
                <a:cubicBezTo>
                  <a:pt x="15332" y="6224"/>
                  <a:pt x="15330" y="6220"/>
                  <a:pt x="15324" y="6210"/>
                </a:cubicBezTo>
                <a:cubicBezTo>
                  <a:pt x="15317" y="6197"/>
                  <a:pt x="15311" y="6184"/>
                  <a:pt x="15310" y="6169"/>
                </a:cubicBezTo>
                <a:cubicBezTo>
                  <a:pt x="15306" y="6140"/>
                  <a:pt x="15322" y="6107"/>
                  <a:pt x="15345" y="6089"/>
                </a:cubicBezTo>
                <a:cubicBezTo>
                  <a:pt x="15373" y="6066"/>
                  <a:pt x="15399" y="6041"/>
                  <a:pt x="15428" y="6017"/>
                </a:cubicBezTo>
                <a:cubicBezTo>
                  <a:pt x="15476" y="5976"/>
                  <a:pt x="15521" y="5940"/>
                  <a:pt x="15566" y="5900"/>
                </a:cubicBezTo>
                <a:cubicBezTo>
                  <a:pt x="15577" y="5889"/>
                  <a:pt x="15593" y="5884"/>
                  <a:pt x="15604" y="5888"/>
                </a:cubicBezTo>
                <a:cubicBezTo>
                  <a:pt x="15619" y="5892"/>
                  <a:pt x="15628" y="5906"/>
                  <a:pt x="15635" y="5923"/>
                </a:cubicBezTo>
                <a:cubicBezTo>
                  <a:pt x="15646" y="5953"/>
                  <a:pt x="15657" y="5978"/>
                  <a:pt x="15666" y="6002"/>
                </a:cubicBezTo>
                <a:cubicBezTo>
                  <a:pt x="15691" y="6059"/>
                  <a:pt x="15725" y="6116"/>
                  <a:pt x="15763" y="6157"/>
                </a:cubicBezTo>
                <a:cubicBezTo>
                  <a:pt x="15845" y="6250"/>
                  <a:pt x="15943" y="6304"/>
                  <a:pt x="16026" y="6347"/>
                </a:cubicBezTo>
                <a:cubicBezTo>
                  <a:pt x="16041" y="6354"/>
                  <a:pt x="16054" y="6355"/>
                  <a:pt x="16067" y="6351"/>
                </a:cubicBezTo>
                <a:cubicBezTo>
                  <a:pt x="16080" y="6347"/>
                  <a:pt x="16091" y="6330"/>
                  <a:pt x="16098" y="6317"/>
                </a:cubicBezTo>
                <a:cubicBezTo>
                  <a:pt x="16102" y="6304"/>
                  <a:pt x="16104" y="6289"/>
                  <a:pt x="16102" y="6279"/>
                </a:cubicBezTo>
                <a:cubicBezTo>
                  <a:pt x="16098" y="6265"/>
                  <a:pt x="16090" y="6252"/>
                  <a:pt x="16078" y="6245"/>
                </a:cubicBezTo>
                <a:cubicBezTo>
                  <a:pt x="15988" y="6177"/>
                  <a:pt x="15931" y="6115"/>
                  <a:pt x="15891" y="6051"/>
                </a:cubicBezTo>
                <a:cubicBezTo>
                  <a:pt x="15868" y="6017"/>
                  <a:pt x="15850" y="5980"/>
                  <a:pt x="15839" y="5938"/>
                </a:cubicBezTo>
                <a:lnTo>
                  <a:pt x="15839" y="5934"/>
                </a:lnTo>
                <a:cubicBezTo>
                  <a:pt x="15829" y="5895"/>
                  <a:pt x="15825" y="5852"/>
                  <a:pt x="15818" y="5798"/>
                </a:cubicBezTo>
                <a:cubicBezTo>
                  <a:pt x="15816" y="5787"/>
                  <a:pt x="15813" y="5774"/>
                  <a:pt x="15811" y="5767"/>
                </a:cubicBezTo>
                <a:cubicBezTo>
                  <a:pt x="15805" y="5728"/>
                  <a:pt x="15824" y="5685"/>
                  <a:pt x="15853" y="5661"/>
                </a:cubicBezTo>
                <a:cubicBezTo>
                  <a:pt x="15887" y="5632"/>
                  <a:pt x="15943" y="5587"/>
                  <a:pt x="16001" y="5544"/>
                </a:cubicBezTo>
                <a:cubicBezTo>
                  <a:pt x="16051" y="5506"/>
                  <a:pt x="16114" y="5507"/>
                  <a:pt x="16167" y="5540"/>
                </a:cubicBezTo>
                <a:cubicBezTo>
                  <a:pt x="16208" y="5565"/>
                  <a:pt x="16241" y="5586"/>
                  <a:pt x="16257" y="5597"/>
                </a:cubicBezTo>
                <a:cubicBezTo>
                  <a:pt x="16298" y="5622"/>
                  <a:pt x="16338" y="5648"/>
                  <a:pt x="16368" y="5672"/>
                </a:cubicBezTo>
                <a:cubicBezTo>
                  <a:pt x="16398" y="5697"/>
                  <a:pt x="16424" y="5725"/>
                  <a:pt x="16447" y="5763"/>
                </a:cubicBezTo>
                <a:cubicBezTo>
                  <a:pt x="16481" y="5817"/>
                  <a:pt x="16511" y="5888"/>
                  <a:pt x="16534" y="5979"/>
                </a:cubicBezTo>
                <a:cubicBezTo>
                  <a:pt x="16538" y="5997"/>
                  <a:pt x="16543" y="6011"/>
                  <a:pt x="16548" y="6029"/>
                </a:cubicBezTo>
                <a:lnTo>
                  <a:pt x="16548" y="6032"/>
                </a:lnTo>
                <a:cubicBezTo>
                  <a:pt x="16555" y="6061"/>
                  <a:pt x="16575" y="6079"/>
                  <a:pt x="16603" y="6078"/>
                </a:cubicBezTo>
                <a:cubicBezTo>
                  <a:pt x="16617" y="6078"/>
                  <a:pt x="16633" y="6073"/>
                  <a:pt x="16641" y="6063"/>
                </a:cubicBezTo>
                <a:cubicBezTo>
                  <a:pt x="16652" y="6052"/>
                  <a:pt x="16652" y="6036"/>
                  <a:pt x="16651" y="6017"/>
                </a:cubicBezTo>
                <a:cubicBezTo>
                  <a:pt x="16647" y="5932"/>
                  <a:pt x="16642" y="5856"/>
                  <a:pt x="16624" y="5782"/>
                </a:cubicBezTo>
                <a:cubicBezTo>
                  <a:pt x="16615" y="5747"/>
                  <a:pt x="16601" y="5714"/>
                  <a:pt x="16589" y="5680"/>
                </a:cubicBezTo>
                <a:cubicBezTo>
                  <a:pt x="16565" y="5623"/>
                  <a:pt x="16535" y="5570"/>
                  <a:pt x="16496" y="5521"/>
                </a:cubicBezTo>
                <a:cubicBezTo>
                  <a:pt x="16457" y="5476"/>
                  <a:pt x="16418" y="5441"/>
                  <a:pt x="16378" y="5407"/>
                </a:cubicBezTo>
                <a:cubicBezTo>
                  <a:pt x="16374" y="5405"/>
                  <a:pt x="16370" y="5402"/>
                  <a:pt x="16364" y="5392"/>
                </a:cubicBezTo>
                <a:cubicBezTo>
                  <a:pt x="16331" y="5357"/>
                  <a:pt x="16334" y="5298"/>
                  <a:pt x="16375" y="5267"/>
                </a:cubicBezTo>
                <a:cubicBezTo>
                  <a:pt x="16448" y="5215"/>
                  <a:pt x="16521" y="5157"/>
                  <a:pt x="16572" y="5127"/>
                </a:cubicBezTo>
                <a:cubicBezTo>
                  <a:pt x="16589" y="5114"/>
                  <a:pt x="16611" y="5114"/>
                  <a:pt x="16630" y="5123"/>
                </a:cubicBezTo>
                <a:cubicBezTo>
                  <a:pt x="16649" y="5129"/>
                  <a:pt x="16664" y="5148"/>
                  <a:pt x="16672" y="5169"/>
                </a:cubicBezTo>
                <a:cubicBezTo>
                  <a:pt x="16683" y="5199"/>
                  <a:pt x="16693" y="5219"/>
                  <a:pt x="16696" y="5233"/>
                </a:cubicBezTo>
                <a:cubicBezTo>
                  <a:pt x="16714" y="5292"/>
                  <a:pt x="16742" y="5345"/>
                  <a:pt x="16776" y="5396"/>
                </a:cubicBezTo>
                <a:cubicBezTo>
                  <a:pt x="16842" y="5497"/>
                  <a:pt x="16923" y="5567"/>
                  <a:pt x="17000" y="5627"/>
                </a:cubicBezTo>
                <a:cubicBezTo>
                  <a:pt x="17013" y="5638"/>
                  <a:pt x="17029" y="5643"/>
                  <a:pt x="17045" y="5638"/>
                </a:cubicBezTo>
                <a:cubicBezTo>
                  <a:pt x="17058" y="5635"/>
                  <a:pt x="17070" y="5629"/>
                  <a:pt x="17076" y="5612"/>
                </a:cubicBezTo>
                <a:cubicBezTo>
                  <a:pt x="17083" y="5598"/>
                  <a:pt x="17084" y="5580"/>
                  <a:pt x="17080" y="5563"/>
                </a:cubicBezTo>
                <a:cubicBezTo>
                  <a:pt x="17077" y="5552"/>
                  <a:pt x="17072" y="5545"/>
                  <a:pt x="17062" y="5536"/>
                </a:cubicBezTo>
                <a:cubicBezTo>
                  <a:pt x="17011" y="5483"/>
                  <a:pt x="16942" y="5399"/>
                  <a:pt x="16904" y="5313"/>
                </a:cubicBezTo>
                <a:cubicBezTo>
                  <a:pt x="16894" y="5289"/>
                  <a:pt x="16885" y="5265"/>
                  <a:pt x="16879" y="5244"/>
                </a:cubicBezTo>
                <a:cubicBezTo>
                  <a:pt x="16875" y="5227"/>
                  <a:pt x="16874" y="5210"/>
                  <a:pt x="16872" y="5191"/>
                </a:cubicBezTo>
                <a:cubicBezTo>
                  <a:pt x="16867" y="5144"/>
                  <a:pt x="16865" y="5089"/>
                  <a:pt x="16866" y="5047"/>
                </a:cubicBezTo>
                <a:lnTo>
                  <a:pt x="16866" y="5017"/>
                </a:lnTo>
                <a:cubicBezTo>
                  <a:pt x="16866" y="4975"/>
                  <a:pt x="16887" y="4940"/>
                  <a:pt x="16921" y="4922"/>
                </a:cubicBezTo>
                <a:cubicBezTo>
                  <a:pt x="17002" y="4875"/>
                  <a:pt x="17086" y="4836"/>
                  <a:pt x="17166" y="4797"/>
                </a:cubicBezTo>
                <a:cubicBezTo>
                  <a:pt x="17206" y="4778"/>
                  <a:pt x="17251" y="4791"/>
                  <a:pt x="17280" y="4824"/>
                </a:cubicBezTo>
                <a:cubicBezTo>
                  <a:pt x="17301" y="4852"/>
                  <a:pt x="17315" y="4877"/>
                  <a:pt x="17329" y="4903"/>
                </a:cubicBezTo>
                <a:cubicBezTo>
                  <a:pt x="17341" y="4926"/>
                  <a:pt x="17353" y="4951"/>
                  <a:pt x="17360" y="4979"/>
                </a:cubicBezTo>
                <a:cubicBezTo>
                  <a:pt x="17362" y="4990"/>
                  <a:pt x="17363" y="4999"/>
                  <a:pt x="17367" y="5013"/>
                </a:cubicBezTo>
                <a:cubicBezTo>
                  <a:pt x="17373" y="5053"/>
                  <a:pt x="17374" y="5097"/>
                  <a:pt x="17374" y="5150"/>
                </a:cubicBezTo>
                <a:cubicBezTo>
                  <a:pt x="17374" y="5206"/>
                  <a:pt x="17380" y="5262"/>
                  <a:pt x="17387" y="5320"/>
                </a:cubicBezTo>
                <a:cubicBezTo>
                  <a:pt x="17392" y="5338"/>
                  <a:pt x="17390" y="5352"/>
                  <a:pt x="17394" y="5369"/>
                </a:cubicBezTo>
                <a:cubicBezTo>
                  <a:pt x="17405" y="5412"/>
                  <a:pt x="17419" y="5459"/>
                  <a:pt x="17439" y="5498"/>
                </a:cubicBezTo>
                <a:cubicBezTo>
                  <a:pt x="17491" y="5608"/>
                  <a:pt x="17563" y="5691"/>
                  <a:pt x="17626" y="5763"/>
                </a:cubicBezTo>
                <a:cubicBezTo>
                  <a:pt x="17636" y="5776"/>
                  <a:pt x="17650" y="5783"/>
                  <a:pt x="17664" y="5782"/>
                </a:cubicBezTo>
                <a:cubicBezTo>
                  <a:pt x="17678" y="5782"/>
                  <a:pt x="17691" y="5773"/>
                  <a:pt x="17698" y="5760"/>
                </a:cubicBezTo>
                <a:cubicBezTo>
                  <a:pt x="17709" y="5745"/>
                  <a:pt x="17711" y="5728"/>
                  <a:pt x="17705" y="5707"/>
                </a:cubicBezTo>
                <a:cubicBezTo>
                  <a:pt x="17704" y="5700"/>
                  <a:pt x="17701" y="5690"/>
                  <a:pt x="17695" y="5680"/>
                </a:cubicBezTo>
                <a:cubicBezTo>
                  <a:pt x="17650" y="5610"/>
                  <a:pt x="17597" y="5521"/>
                  <a:pt x="17574" y="5430"/>
                </a:cubicBezTo>
                <a:lnTo>
                  <a:pt x="17574" y="5426"/>
                </a:lnTo>
                <a:cubicBezTo>
                  <a:pt x="17567" y="5398"/>
                  <a:pt x="17557" y="5365"/>
                  <a:pt x="17557" y="5335"/>
                </a:cubicBezTo>
                <a:cubicBezTo>
                  <a:pt x="17555" y="5287"/>
                  <a:pt x="17562" y="5236"/>
                  <a:pt x="17574" y="5161"/>
                </a:cubicBezTo>
                <a:lnTo>
                  <a:pt x="17577" y="5150"/>
                </a:lnTo>
                <a:cubicBezTo>
                  <a:pt x="17586" y="5102"/>
                  <a:pt x="17595" y="5052"/>
                  <a:pt x="17598" y="4994"/>
                </a:cubicBezTo>
                <a:cubicBezTo>
                  <a:pt x="17602" y="4925"/>
                  <a:pt x="17593" y="4858"/>
                  <a:pt x="17581" y="4793"/>
                </a:cubicBezTo>
                <a:cubicBezTo>
                  <a:pt x="17580" y="4790"/>
                  <a:pt x="17578" y="4782"/>
                  <a:pt x="17577" y="4778"/>
                </a:cubicBezTo>
                <a:cubicBezTo>
                  <a:pt x="17576" y="4771"/>
                  <a:pt x="17576" y="4766"/>
                  <a:pt x="17574" y="4759"/>
                </a:cubicBezTo>
                <a:lnTo>
                  <a:pt x="17574" y="4756"/>
                </a:lnTo>
                <a:cubicBezTo>
                  <a:pt x="17565" y="4720"/>
                  <a:pt x="17571" y="4679"/>
                  <a:pt x="17595" y="4650"/>
                </a:cubicBezTo>
                <a:cubicBezTo>
                  <a:pt x="17607" y="4631"/>
                  <a:pt x="17628" y="4622"/>
                  <a:pt x="17650" y="4615"/>
                </a:cubicBezTo>
                <a:cubicBezTo>
                  <a:pt x="17712" y="4601"/>
                  <a:pt x="17774" y="4584"/>
                  <a:pt x="17833" y="4574"/>
                </a:cubicBezTo>
                <a:cubicBezTo>
                  <a:pt x="17883" y="4566"/>
                  <a:pt x="17930" y="4597"/>
                  <a:pt x="17944" y="4653"/>
                </a:cubicBezTo>
                <a:cubicBezTo>
                  <a:pt x="17949" y="4674"/>
                  <a:pt x="17959" y="4697"/>
                  <a:pt x="17965" y="4718"/>
                </a:cubicBezTo>
                <a:cubicBezTo>
                  <a:pt x="17985" y="4772"/>
                  <a:pt x="18009" y="4819"/>
                  <a:pt x="18030" y="4862"/>
                </a:cubicBezTo>
                <a:lnTo>
                  <a:pt x="18037" y="4873"/>
                </a:lnTo>
                <a:cubicBezTo>
                  <a:pt x="18062" y="4918"/>
                  <a:pt x="18079" y="4961"/>
                  <a:pt x="18092" y="5002"/>
                </a:cubicBezTo>
                <a:cubicBezTo>
                  <a:pt x="18094" y="5009"/>
                  <a:pt x="18098" y="5018"/>
                  <a:pt x="18099" y="5025"/>
                </a:cubicBezTo>
                <a:cubicBezTo>
                  <a:pt x="18107" y="5056"/>
                  <a:pt x="18112" y="5090"/>
                  <a:pt x="18113" y="5123"/>
                </a:cubicBezTo>
                <a:cubicBezTo>
                  <a:pt x="18115" y="5213"/>
                  <a:pt x="18090" y="5309"/>
                  <a:pt x="18065" y="5403"/>
                </a:cubicBezTo>
                <a:cubicBezTo>
                  <a:pt x="18061" y="5416"/>
                  <a:pt x="18062" y="5435"/>
                  <a:pt x="18065" y="5445"/>
                </a:cubicBezTo>
                <a:cubicBezTo>
                  <a:pt x="18068" y="5459"/>
                  <a:pt x="18074" y="5470"/>
                  <a:pt x="18082" y="5475"/>
                </a:cubicBezTo>
                <a:cubicBezTo>
                  <a:pt x="18094" y="5483"/>
                  <a:pt x="18107" y="5487"/>
                  <a:pt x="18120" y="5483"/>
                </a:cubicBezTo>
                <a:cubicBezTo>
                  <a:pt x="18133" y="5479"/>
                  <a:pt x="18144" y="5466"/>
                  <a:pt x="18151" y="5453"/>
                </a:cubicBezTo>
                <a:cubicBezTo>
                  <a:pt x="18195" y="5353"/>
                  <a:pt x="18240" y="5257"/>
                  <a:pt x="18258" y="5138"/>
                </a:cubicBezTo>
                <a:cubicBezTo>
                  <a:pt x="18268" y="5079"/>
                  <a:pt x="18270" y="5014"/>
                  <a:pt x="18262" y="4953"/>
                </a:cubicBezTo>
                <a:cubicBezTo>
                  <a:pt x="18256" y="4916"/>
                  <a:pt x="18249" y="4877"/>
                  <a:pt x="18238" y="4831"/>
                </a:cubicBezTo>
                <a:cubicBezTo>
                  <a:pt x="18233" y="4814"/>
                  <a:pt x="18231" y="4800"/>
                  <a:pt x="18227" y="4786"/>
                </a:cubicBezTo>
                <a:cubicBezTo>
                  <a:pt x="18222" y="4765"/>
                  <a:pt x="18219" y="4746"/>
                  <a:pt x="18213" y="4725"/>
                </a:cubicBezTo>
                <a:cubicBezTo>
                  <a:pt x="18206" y="4694"/>
                  <a:pt x="18198" y="4672"/>
                  <a:pt x="18196" y="4650"/>
                </a:cubicBezTo>
                <a:cubicBezTo>
                  <a:pt x="18195" y="4646"/>
                  <a:pt x="18197" y="4645"/>
                  <a:pt x="18196" y="4642"/>
                </a:cubicBezTo>
                <a:cubicBezTo>
                  <a:pt x="18195" y="4608"/>
                  <a:pt x="18211" y="4574"/>
                  <a:pt x="18238" y="4555"/>
                </a:cubicBezTo>
                <a:cubicBezTo>
                  <a:pt x="18255" y="4542"/>
                  <a:pt x="18272" y="4538"/>
                  <a:pt x="18293" y="4540"/>
                </a:cubicBezTo>
                <a:cubicBezTo>
                  <a:pt x="18407" y="4543"/>
                  <a:pt x="18530" y="4554"/>
                  <a:pt x="18652" y="4574"/>
                </a:cubicBezTo>
                <a:cubicBezTo>
                  <a:pt x="18713" y="4582"/>
                  <a:pt x="18765" y="4626"/>
                  <a:pt x="18787" y="4687"/>
                </a:cubicBezTo>
                <a:cubicBezTo>
                  <a:pt x="18796" y="4711"/>
                  <a:pt x="18799" y="4735"/>
                  <a:pt x="18804" y="4756"/>
                </a:cubicBezTo>
                <a:cubicBezTo>
                  <a:pt x="18807" y="4766"/>
                  <a:pt x="18811" y="4779"/>
                  <a:pt x="18815" y="4793"/>
                </a:cubicBezTo>
                <a:cubicBezTo>
                  <a:pt x="18822" y="4837"/>
                  <a:pt x="18825" y="4876"/>
                  <a:pt x="18822" y="4919"/>
                </a:cubicBezTo>
                <a:cubicBezTo>
                  <a:pt x="18818" y="4958"/>
                  <a:pt x="18809" y="5000"/>
                  <a:pt x="18791" y="5066"/>
                </a:cubicBezTo>
                <a:lnTo>
                  <a:pt x="18780" y="5097"/>
                </a:lnTo>
                <a:cubicBezTo>
                  <a:pt x="18767" y="5142"/>
                  <a:pt x="18750" y="5196"/>
                  <a:pt x="18739" y="5248"/>
                </a:cubicBezTo>
                <a:cubicBezTo>
                  <a:pt x="18726" y="5320"/>
                  <a:pt x="18722" y="5391"/>
                  <a:pt x="18732" y="5457"/>
                </a:cubicBezTo>
                <a:cubicBezTo>
                  <a:pt x="18734" y="5479"/>
                  <a:pt x="18737" y="5492"/>
                  <a:pt x="18742" y="5513"/>
                </a:cubicBezTo>
                <a:cubicBezTo>
                  <a:pt x="18766" y="5608"/>
                  <a:pt x="18815" y="5704"/>
                  <a:pt x="18894" y="5801"/>
                </a:cubicBezTo>
                <a:cubicBezTo>
                  <a:pt x="18915" y="5829"/>
                  <a:pt x="18958" y="5834"/>
                  <a:pt x="18991" y="5813"/>
                </a:cubicBezTo>
                <a:cubicBezTo>
                  <a:pt x="19018" y="5797"/>
                  <a:pt x="19032" y="5765"/>
                  <a:pt x="19026" y="5741"/>
                </a:cubicBezTo>
                <a:cubicBezTo>
                  <a:pt x="19025" y="5737"/>
                  <a:pt x="19020" y="5732"/>
                  <a:pt x="19015" y="5726"/>
                </a:cubicBezTo>
                <a:cubicBezTo>
                  <a:pt x="18979" y="5664"/>
                  <a:pt x="18957" y="5604"/>
                  <a:pt x="18943" y="5547"/>
                </a:cubicBezTo>
                <a:cubicBezTo>
                  <a:pt x="18933" y="5509"/>
                  <a:pt x="18924" y="5468"/>
                  <a:pt x="18925" y="5434"/>
                </a:cubicBezTo>
                <a:cubicBezTo>
                  <a:pt x="18924" y="5389"/>
                  <a:pt x="18934" y="5343"/>
                  <a:pt x="18950" y="5294"/>
                </a:cubicBezTo>
                <a:cubicBezTo>
                  <a:pt x="18961" y="5256"/>
                  <a:pt x="18980" y="5219"/>
                  <a:pt x="18998" y="5180"/>
                </a:cubicBezTo>
                <a:lnTo>
                  <a:pt x="19012" y="5146"/>
                </a:lnTo>
                <a:cubicBezTo>
                  <a:pt x="19033" y="5094"/>
                  <a:pt x="19061" y="5028"/>
                  <a:pt x="19074" y="4956"/>
                </a:cubicBezTo>
                <a:cubicBezTo>
                  <a:pt x="19088" y="4888"/>
                  <a:pt x="19085" y="4813"/>
                  <a:pt x="19074" y="4740"/>
                </a:cubicBezTo>
                <a:cubicBezTo>
                  <a:pt x="19073" y="4737"/>
                  <a:pt x="19071" y="4725"/>
                  <a:pt x="19071" y="4710"/>
                </a:cubicBezTo>
                <a:cubicBezTo>
                  <a:pt x="19059" y="4649"/>
                  <a:pt x="19097" y="4594"/>
                  <a:pt x="19153" y="4585"/>
                </a:cubicBezTo>
                <a:cubicBezTo>
                  <a:pt x="19240" y="4574"/>
                  <a:pt x="19378" y="4543"/>
                  <a:pt x="19492" y="4517"/>
                </a:cubicBezTo>
                <a:cubicBezTo>
                  <a:pt x="19544" y="4505"/>
                  <a:pt x="19595" y="4549"/>
                  <a:pt x="19599" y="4608"/>
                </a:cubicBezTo>
                <a:cubicBezTo>
                  <a:pt x="19599" y="4619"/>
                  <a:pt x="19602" y="4631"/>
                  <a:pt x="19603" y="4646"/>
                </a:cubicBezTo>
                <a:cubicBezTo>
                  <a:pt x="19607" y="4690"/>
                  <a:pt x="19608" y="4732"/>
                  <a:pt x="19617" y="4778"/>
                </a:cubicBezTo>
                <a:cubicBezTo>
                  <a:pt x="19621" y="4796"/>
                  <a:pt x="19619" y="4814"/>
                  <a:pt x="19623" y="4831"/>
                </a:cubicBezTo>
                <a:cubicBezTo>
                  <a:pt x="19635" y="4877"/>
                  <a:pt x="19653" y="4917"/>
                  <a:pt x="19672" y="4953"/>
                </a:cubicBezTo>
                <a:cubicBezTo>
                  <a:pt x="19724" y="5050"/>
                  <a:pt x="19809" y="5131"/>
                  <a:pt x="19924" y="5191"/>
                </a:cubicBezTo>
                <a:cubicBezTo>
                  <a:pt x="19952" y="5206"/>
                  <a:pt x="19990" y="5195"/>
                  <a:pt x="20014" y="5165"/>
                </a:cubicBezTo>
                <a:cubicBezTo>
                  <a:pt x="20027" y="5146"/>
                  <a:pt x="20032" y="5122"/>
                  <a:pt x="20028" y="5104"/>
                </a:cubicBezTo>
                <a:cubicBezTo>
                  <a:pt x="20025" y="5094"/>
                  <a:pt x="20015" y="5083"/>
                  <a:pt x="20007" y="5078"/>
                </a:cubicBezTo>
                <a:cubicBezTo>
                  <a:pt x="19926" y="5015"/>
                  <a:pt x="19867" y="4940"/>
                  <a:pt x="19838" y="4862"/>
                </a:cubicBezTo>
                <a:cubicBezTo>
                  <a:pt x="19831" y="4849"/>
                  <a:pt x="19827" y="4838"/>
                  <a:pt x="19824" y="4824"/>
                </a:cubicBezTo>
                <a:cubicBezTo>
                  <a:pt x="19818" y="4799"/>
                  <a:pt x="19814" y="4770"/>
                  <a:pt x="19810" y="4740"/>
                </a:cubicBezTo>
                <a:cubicBezTo>
                  <a:pt x="19809" y="4707"/>
                  <a:pt x="19812" y="4671"/>
                  <a:pt x="19810" y="4634"/>
                </a:cubicBezTo>
                <a:cubicBezTo>
                  <a:pt x="19810" y="4619"/>
                  <a:pt x="19810" y="4608"/>
                  <a:pt x="19810" y="4593"/>
                </a:cubicBezTo>
                <a:cubicBezTo>
                  <a:pt x="19809" y="4589"/>
                  <a:pt x="19808" y="4562"/>
                  <a:pt x="19807" y="4528"/>
                </a:cubicBezTo>
                <a:cubicBezTo>
                  <a:pt x="19805" y="4453"/>
                  <a:pt x="19838" y="4385"/>
                  <a:pt x="19893" y="4343"/>
                </a:cubicBezTo>
                <a:cubicBezTo>
                  <a:pt x="19973" y="4277"/>
                  <a:pt x="20061" y="4199"/>
                  <a:pt x="20114" y="4138"/>
                </a:cubicBezTo>
                <a:cubicBezTo>
                  <a:pt x="20131" y="4122"/>
                  <a:pt x="20149" y="4114"/>
                  <a:pt x="20170" y="4115"/>
                </a:cubicBezTo>
                <a:cubicBezTo>
                  <a:pt x="20191" y="4117"/>
                  <a:pt x="20211" y="4127"/>
                  <a:pt x="20225" y="4142"/>
                </a:cubicBezTo>
                <a:cubicBezTo>
                  <a:pt x="20250" y="4172"/>
                  <a:pt x="20258" y="4185"/>
                  <a:pt x="20263" y="4191"/>
                </a:cubicBezTo>
                <a:cubicBezTo>
                  <a:pt x="20269" y="4201"/>
                  <a:pt x="20277" y="4212"/>
                  <a:pt x="20284" y="4225"/>
                </a:cubicBezTo>
                <a:cubicBezTo>
                  <a:pt x="20304" y="4264"/>
                  <a:pt x="20322" y="4301"/>
                  <a:pt x="20346" y="4343"/>
                </a:cubicBezTo>
                <a:cubicBezTo>
                  <a:pt x="20381" y="4400"/>
                  <a:pt x="20424" y="4443"/>
                  <a:pt x="20467" y="4475"/>
                </a:cubicBezTo>
                <a:cubicBezTo>
                  <a:pt x="20552" y="4540"/>
                  <a:pt x="20661" y="4573"/>
                  <a:pt x="20785" y="4574"/>
                </a:cubicBezTo>
                <a:cubicBezTo>
                  <a:pt x="20816" y="4576"/>
                  <a:pt x="20846" y="4542"/>
                  <a:pt x="20854" y="4506"/>
                </a:cubicBezTo>
                <a:cubicBezTo>
                  <a:pt x="20858" y="4493"/>
                  <a:pt x="20856" y="4478"/>
                  <a:pt x="20854" y="4468"/>
                </a:cubicBezTo>
                <a:cubicBezTo>
                  <a:pt x="20849" y="4447"/>
                  <a:pt x="20834" y="4435"/>
                  <a:pt x="20812" y="4430"/>
                </a:cubicBezTo>
                <a:cubicBezTo>
                  <a:pt x="20714" y="4410"/>
                  <a:pt x="20633" y="4375"/>
                  <a:pt x="20577" y="4316"/>
                </a:cubicBezTo>
                <a:cubicBezTo>
                  <a:pt x="20550" y="4290"/>
                  <a:pt x="20528" y="4253"/>
                  <a:pt x="20508" y="4214"/>
                </a:cubicBezTo>
                <a:cubicBezTo>
                  <a:pt x="20494" y="4184"/>
                  <a:pt x="20479" y="4149"/>
                  <a:pt x="20467" y="4115"/>
                </a:cubicBezTo>
                <a:cubicBezTo>
                  <a:pt x="20461" y="4106"/>
                  <a:pt x="20456" y="4094"/>
                  <a:pt x="20449" y="4081"/>
                </a:cubicBezTo>
                <a:cubicBezTo>
                  <a:pt x="20443" y="4068"/>
                  <a:pt x="20423" y="4019"/>
                  <a:pt x="20394" y="3960"/>
                </a:cubicBezTo>
                <a:cubicBezTo>
                  <a:pt x="20366" y="3900"/>
                  <a:pt x="20361" y="3831"/>
                  <a:pt x="20387" y="3771"/>
                </a:cubicBezTo>
                <a:cubicBezTo>
                  <a:pt x="20417" y="3697"/>
                  <a:pt x="20449" y="3627"/>
                  <a:pt x="20463" y="3589"/>
                </a:cubicBezTo>
                <a:cubicBezTo>
                  <a:pt x="20480" y="3546"/>
                  <a:pt x="20522" y="3522"/>
                  <a:pt x="20567" y="3536"/>
                </a:cubicBezTo>
                <a:cubicBezTo>
                  <a:pt x="20634" y="3557"/>
                  <a:pt x="20703" y="3566"/>
                  <a:pt x="20767" y="3562"/>
                </a:cubicBezTo>
                <a:cubicBezTo>
                  <a:pt x="20835" y="3557"/>
                  <a:pt x="20899" y="3540"/>
                  <a:pt x="20951" y="3524"/>
                </a:cubicBezTo>
                <a:cubicBezTo>
                  <a:pt x="20967" y="3519"/>
                  <a:pt x="20980" y="3514"/>
                  <a:pt x="20996" y="3509"/>
                </a:cubicBezTo>
                <a:cubicBezTo>
                  <a:pt x="21031" y="3499"/>
                  <a:pt x="21063" y="3485"/>
                  <a:pt x="21096" y="3479"/>
                </a:cubicBezTo>
                <a:cubicBezTo>
                  <a:pt x="21145" y="3468"/>
                  <a:pt x="21185" y="3469"/>
                  <a:pt x="21227" y="3471"/>
                </a:cubicBezTo>
                <a:cubicBezTo>
                  <a:pt x="21312" y="3480"/>
                  <a:pt x="21405" y="3522"/>
                  <a:pt x="21497" y="3600"/>
                </a:cubicBezTo>
                <a:cubicBezTo>
                  <a:pt x="21510" y="3611"/>
                  <a:pt x="21522" y="3615"/>
                  <a:pt x="21535" y="3611"/>
                </a:cubicBezTo>
                <a:cubicBezTo>
                  <a:pt x="21551" y="3607"/>
                  <a:pt x="21567" y="3599"/>
                  <a:pt x="21576" y="3581"/>
                </a:cubicBezTo>
                <a:cubicBezTo>
                  <a:pt x="21588" y="3559"/>
                  <a:pt x="21597" y="3530"/>
                  <a:pt x="21590" y="3501"/>
                </a:cubicBezTo>
                <a:cubicBezTo>
                  <a:pt x="21587" y="3491"/>
                  <a:pt x="21578" y="3477"/>
                  <a:pt x="21573" y="3471"/>
                </a:cubicBezTo>
                <a:cubicBezTo>
                  <a:pt x="21474" y="3353"/>
                  <a:pt x="21372" y="3284"/>
                  <a:pt x="21265" y="3255"/>
                </a:cubicBezTo>
                <a:cubicBezTo>
                  <a:pt x="21206" y="3239"/>
                  <a:pt x="21142" y="3234"/>
                  <a:pt x="21072" y="3240"/>
                </a:cubicBezTo>
                <a:cubicBezTo>
                  <a:pt x="21022" y="3247"/>
                  <a:pt x="20972" y="3258"/>
                  <a:pt x="20930" y="3267"/>
                </a:cubicBezTo>
                <a:lnTo>
                  <a:pt x="20899" y="3274"/>
                </a:lnTo>
                <a:cubicBezTo>
                  <a:pt x="20840" y="3288"/>
                  <a:pt x="20795" y="3293"/>
                  <a:pt x="20757" y="3293"/>
                </a:cubicBezTo>
                <a:cubicBezTo>
                  <a:pt x="20719" y="3293"/>
                  <a:pt x="20687" y="3289"/>
                  <a:pt x="20650" y="3278"/>
                </a:cubicBezTo>
                <a:cubicBezTo>
                  <a:pt x="20620" y="3268"/>
                  <a:pt x="20596" y="3245"/>
                  <a:pt x="20588" y="3214"/>
                </a:cubicBezTo>
                <a:cubicBezTo>
                  <a:pt x="20584" y="3199"/>
                  <a:pt x="20584" y="3183"/>
                  <a:pt x="20584" y="3172"/>
                </a:cubicBezTo>
                <a:cubicBezTo>
                  <a:pt x="20599" y="3065"/>
                  <a:pt x="20608" y="2956"/>
                  <a:pt x="20608" y="2846"/>
                </a:cubicBezTo>
                <a:cubicBezTo>
                  <a:pt x="20607" y="2812"/>
                  <a:pt x="20624" y="2781"/>
                  <a:pt x="20646" y="2759"/>
                </a:cubicBezTo>
                <a:cubicBezTo>
                  <a:pt x="20669" y="2737"/>
                  <a:pt x="20697" y="2730"/>
                  <a:pt x="20726" y="2736"/>
                </a:cubicBezTo>
                <a:cubicBezTo>
                  <a:pt x="20733" y="2738"/>
                  <a:pt x="20740" y="2741"/>
                  <a:pt x="20743" y="2740"/>
                </a:cubicBezTo>
                <a:cubicBezTo>
                  <a:pt x="20805" y="2752"/>
                  <a:pt x="20863" y="2748"/>
                  <a:pt x="20916" y="2740"/>
                </a:cubicBezTo>
                <a:cubicBezTo>
                  <a:pt x="21015" y="2722"/>
                  <a:pt x="21110" y="2662"/>
                  <a:pt x="21203" y="2566"/>
                </a:cubicBezTo>
                <a:cubicBezTo>
                  <a:pt x="21220" y="2549"/>
                  <a:pt x="21231" y="2518"/>
                  <a:pt x="21224" y="2490"/>
                </a:cubicBezTo>
                <a:cubicBezTo>
                  <a:pt x="21222" y="2483"/>
                  <a:pt x="21218" y="2477"/>
                  <a:pt x="21213" y="2471"/>
                </a:cubicBezTo>
                <a:cubicBezTo>
                  <a:pt x="21206" y="2454"/>
                  <a:pt x="21193" y="2443"/>
                  <a:pt x="21175" y="2441"/>
                </a:cubicBezTo>
                <a:cubicBezTo>
                  <a:pt x="21161" y="2437"/>
                  <a:pt x="21149" y="2441"/>
                  <a:pt x="21137" y="2448"/>
                </a:cubicBezTo>
                <a:cubicBezTo>
                  <a:pt x="21055" y="2507"/>
                  <a:pt x="20970" y="2543"/>
                  <a:pt x="20895" y="2547"/>
                </a:cubicBezTo>
                <a:cubicBezTo>
                  <a:pt x="20858" y="2550"/>
                  <a:pt x="20823" y="2542"/>
                  <a:pt x="20781" y="2528"/>
                </a:cubicBezTo>
                <a:cubicBezTo>
                  <a:pt x="20751" y="2518"/>
                  <a:pt x="20719" y="2506"/>
                  <a:pt x="20685" y="2490"/>
                </a:cubicBezTo>
                <a:lnTo>
                  <a:pt x="20653" y="2475"/>
                </a:lnTo>
                <a:cubicBezTo>
                  <a:pt x="20603" y="2452"/>
                  <a:pt x="20565" y="2406"/>
                  <a:pt x="20550" y="2346"/>
                </a:cubicBezTo>
                <a:cubicBezTo>
                  <a:pt x="20529" y="2262"/>
                  <a:pt x="20500" y="2178"/>
                  <a:pt x="20470" y="2100"/>
                </a:cubicBezTo>
                <a:cubicBezTo>
                  <a:pt x="20468" y="2093"/>
                  <a:pt x="20465" y="2080"/>
                  <a:pt x="20463" y="2073"/>
                </a:cubicBezTo>
                <a:cubicBezTo>
                  <a:pt x="20445" y="1999"/>
                  <a:pt x="20464" y="1927"/>
                  <a:pt x="20522" y="1884"/>
                </a:cubicBezTo>
                <a:cubicBezTo>
                  <a:pt x="20525" y="1883"/>
                  <a:pt x="20529" y="1877"/>
                  <a:pt x="20532" y="1876"/>
                </a:cubicBezTo>
                <a:cubicBezTo>
                  <a:pt x="20561" y="1852"/>
                  <a:pt x="20595" y="1836"/>
                  <a:pt x="20626" y="1823"/>
                </a:cubicBezTo>
                <a:cubicBezTo>
                  <a:pt x="20657" y="1810"/>
                  <a:pt x="20696" y="1801"/>
                  <a:pt x="20750" y="1797"/>
                </a:cubicBezTo>
                <a:cubicBezTo>
                  <a:pt x="20760" y="1794"/>
                  <a:pt x="20772" y="1793"/>
                  <a:pt x="20785" y="1789"/>
                </a:cubicBezTo>
                <a:cubicBezTo>
                  <a:pt x="20825" y="1784"/>
                  <a:pt x="20863" y="1779"/>
                  <a:pt x="20906" y="1770"/>
                </a:cubicBezTo>
                <a:cubicBezTo>
                  <a:pt x="20964" y="1756"/>
                  <a:pt x="21021" y="1734"/>
                  <a:pt x="21065" y="1702"/>
                </a:cubicBezTo>
                <a:cubicBezTo>
                  <a:pt x="21150" y="1642"/>
                  <a:pt x="21218" y="1555"/>
                  <a:pt x="21272" y="1425"/>
                </a:cubicBezTo>
                <a:cubicBezTo>
                  <a:pt x="21279" y="1412"/>
                  <a:pt x="21276" y="1394"/>
                  <a:pt x="21272" y="1376"/>
                </a:cubicBezTo>
                <a:cubicBezTo>
                  <a:pt x="21268" y="1358"/>
                  <a:pt x="21258" y="1341"/>
                  <a:pt x="21244" y="1327"/>
                </a:cubicBezTo>
                <a:cubicBezTo>
                  <a:pt x="21231" y="1316"/>
                  <a:pt x="21213" y="1311"/>
                  <a:pt x="21199" y="1312"/>
                </a:cubicBezTo>
                <a:cubicBezTo>
                  <a:pt x="21187" y="1315"/>
                  <a:pt x="21175" y="1321"/>
                  <a:pt x="21168" y="1334"/>
                </a:cubicBezTo>
                <a:cubicBezTo>
                  <a:pt x="21112" y="1427"/>
                  <a:pt x="21046" y="1491"/>
                  <a:pt x="20975" y="1524"/>
                </a:cubicBezTo>
                <a:cubicBezTo>
                  <a:pt x="20941" y="1541"/>
                  <a:pt x="20905" y="1553"/>
                  <a:pt x="20864" y="1554"/>
                </a:cubicBezTo>
                <a:cubicBezTo>
                  <a:pt x="20838" y="1558"/>
                  <a:pt x="20805" y="1557"/>
                  <a:pt x="20778" y="1558"/>
                </a:cubicBezTo>
                <a:cubicBezTo>
                  <a:pt x="20764" y="1558"/>
                  <a:pt x="20746" y="1560"/>
                  <a:pt x="20729" y="1562"/>
                </a:cubicBezTo>
                <a:cubicBezTo>
                  <a:pt x="20682" y="1564"/>
                  <a:pt x="20628" y="1563"/>
                  <a:pt x="20570" y="1581"/>
                </a:cubicBezTo>
                <a:cubicBezTo>
                  <a:pt x="20516" y="1597"/>
                  <a:pt x="20457" y="1626"/>
                  <a:pt x="20405" y="1664"/>
                </a:cubicBezTo>
                <a:cubicBezTo>
                  <a:pt x="20396" y="1670"/>
                  <a:pt x="20386" y="1677"/>
                  <a:pt x="20380" y="1683"/>
                </a:cubicBezTo>
                <a:cubicBezTo>
                  <a:pt x="20331" y="1720"/>
                  <a:pt x="20265" y="1712"/>
                  <a:pt x="20225" y="1660"/>
                </a:cubicBezTo>
                <a:cubicBezTo>
                  <a:pt x="20204" y="1632"/>
                  <a:pt x="20180" y="1604"/>
                  <a:pt x="20156" y="1577"/>
                </a:cubicBezTo>
                <a:cubicBezTo>
                  <a:pt x="20142" y="1562"/>
                  <a:pt x="20132" y="1541"/>
                  <a:pt x="20128" y="1524"/>
                </a:cubicBezTo>
                <a:cubicBezTo>
                  <a:pt x="20115" y="1471"/>
                  <a:pt x="20133" y="1419"/>
                  <a:pt x="20176" y="1387"/>
                </a:cubicBezTo>
                <a:cubicBezTo>
                  <a:pt x="20226" y="1350"/>
                  <a:pt x="20264" y="1302"/>
                  <a:pt x="20297" y="1255"/>
                </a:cubicBezTo>
                <a:cubicBezTo>
                  <a:pt x="20357" y="1161"/>
                  <a:pt x="20389" y="1055"/>
                  <a:pt x="20394" y="910"/>
                </a:cubicBezTo>
                <a:cubicBezTo>
                  <a:pt x="20392" y="903"/>
                  <a:pt x="20392" y="898"/>
                  <a:pt x="20391" y="891"/>
                </a:cubicBezTo>
                <a:cubicBezTo>
                  <a:pt x="20384" y="863"/>
                  <a:pt x="20361" y="838"/>
                  <a:pt x="20335" y="830"/>
                </a:cubicBezTo>
                <a:cubicBezTo>
                  <a:pt x="20317" y="825"/>
                  <a:pt x="20302" y="827"/>
                  <a:pt x="20291" y="838"/>
                </a:cubicBezTo>
                <a:cubicBezTo>
                  <a:pt x="20279" y="845"/>
                  <a:pt x="20269" y="860"/>
                  <a:pt x="20266" y="876"/>
                </a:cubicBezTo>
                <a:cubicBezTo>
                  <a:pt x="20245" y="984"/>
                  <a:pt x="20213" y="1068"/>
                  <a:pt x="20159" y="1130"/>
                </a:cubicBezTo>
                <a:cubicBezTo>
                  <a:pt x="20132" y="1160"/>
                  <a:pt x="20101" y="1186"/>
                  <a:pt x="20062" y="1209"/>
                </a:cubicBezTo>
                <a:cubicBezTo>
                  <a:pt x="20027" y="1231"/>
                  <a:pt x="19990" y="1253"/>
                  <a:pt x="19945" y="1266"/>
                </a:cubicBezTo>
                <a:lnTo>
                  <a:pt x="19935" y="1270"/>
                </a:lnTo>
                <a:cubicBezTo>
                  <a:pt x="19906" y="1279"/>
                  <a:pt x="19886" y="1288"/>
                  <a:pt x="19858" y="1289"/>
                </a:cubicBezTo>
                <a:cubicBezTo>
                  <a:pt x="19838" y="1288"/>
                  <a:pt x="19813" y="1279"/>
                  <a:pt x="19793" y="1266"/>
                </a:cubicBezTo>
                <a:cubicBezTo>
                  <a:pt x="19711" y="1215"/>
                  <a:pt x="19629" y="1171"/>
                  <a:pt x="19541" y="1133"/>
                </a:cubicBezTo>
                <a:cubicBezTo>
                  <a:pt x="19514" y="1123"/>
                  <a:pt x="19492" y="1101"/>
                  <a:pt x="19485" y="1073"/>
                </a:cubicBezTo>
                <a:cubicBezTo>
                  <a:pt x="19482" y="1059"/>
                  <a:pt x="19479" y="1040"/>
                  <a:pt x="19482" y="1024"/>
                </a:cubicBezTo>
                <a:cubicBezTo>
                  <a:pt x="19486" y="1000"/>
                  <a:pt x="19492" y="990"/>
                  <a:pt x="19492" y="990"/>
                </a:cubicBezTo>
                <a:cubicBezTo>
                  <a:pt x="19508" y="958"/>
                  <a:pt x="19531" y="924"/>
                  <a:pt x="19565" y="880"/>
                </a:cubicBezTo>
                <a:lnTo>
                  <a:pt x="19582" y="853"/>
                </a:lnTo>
                <a:cubicBezTo>
                  <a:pt x="19608" y="819"/>
                  <a:pt x="19637" y="781"/>
                  <a:pt x="19661" y="739"/>
                </a:cubicBezTo>
                <a:cubicBezTo>
                  <a:pt x="19696" y="684"/>
                  <a:pt x="19717" y="626"/>
                  <a:pt x="19731" y="569"/>
                </a:cubicBezTo>
                <a:cubicBezTo>
                  <a:pt x="19744" y="512"/>
                  <a:pt x="19746" y="450"/>
                  <a:pt x="19741" y="387"/>
                </a:cubicBezTo>
                <a:cubicBezTo>
                  <a:pt x="19738" y="347"/>
                  <a:pt x="19731" y="300"/>
                  <a:pt x="19720" y="258"/>
                </a:cubicBezTo>
                <a:cubicBezTo>
                  <a:pt x="19716" y="241"/>
                  <a:pt x="19714" y="230"/>
                  <a:pt x="19710" y="213"/>
                </a:cubicBezTo>
                <a:cubicBezTo>
                  <a:pt x="19702" y="181"/>
                  <a:pt x="19663" y="157"/>
                  <a:pt x="19630" y="164"/>
                </a:cubicBezTo>
                <a:cubicBezTo>
                  <a:pt x="19613" y="165"/>
                  <a:pt x="19599" y="172"/>
                  <a:pt x="19589" y="186"/>
                </a:cubicBezTo>
                <a:cubicBezTo>
                  <a:pt x="19581" y="196"/>
                  <a:pt x="19578" y="213"/>
                  <a:pt x="19579" y="228"/>
                </a:cubicBezTo>
                <a:cubicBezTo>
                  <a:pt x="19592" y="337"/>
                  <a:pt x="19584" y="433"/>
                  <a:pt x="19558" y="508"/>
                </a:cubicBezTo>
                <a:cubicBezTo>
                  <a:pt x="19543" y="547"/>
                  <a:pt x="19525" y="583"/>
                  <a:pt x="19496" y="618"/>
                </a:cubicBezTo>
                <a:cubicBezTo>
                  <a:pt x="19474" y="643"/>
                  <a:pt x="19450" y="668"/>
                  <a:pt x="19426" y="698"/>
                </a:cubicBezTo>
                <a:lnTo>
                  <a:pt x="19406" y="724"/>
                </a:lnTo>
                <a:cubicBezTo>
                  <a:pt x="19370" y="761"/>
                  <a:pt x="19333" y="806"/>
                  <a:pt x="19302" y="861"/>
                </a:cubicBezTo>
                <a:cubicBezTo>
                  <a:pt x="19297" y="870"/>
                  <a:pt x="19284" y="894"/>
                  <a:pt x="19267" y="925"/>
                </a:cubicBezTo>
                <a:cubicBezTo>
                  <a:pt x="19235" y="988"/>
                  <a:pt x="19170" y="1022"/>
                  <a:pt x="19102" y="1012"/>
                </a:cubicBezTo>
                <a:cubicBezTo>
                  <a:pt x="19012" y="998"/>
                  <a:pt x="18919" y="983"/>
                  <a:pt x="18860" y="978"/>
                </a:cubicBezTo>
                <a:cubicBezTo>
                  <a:pt x="18835" y="974"/>
                  <a:pt x="18814" y="957"/>
                  <a:pt x="18808" y="933"/>
                </a:cubicBezTo>
                <a:cubicBezTo>
                  <a:pt x="18803" y="915"/>
                  <a:pt x="18802" y="900"/>
                  <a:pt x="18808" y="883"/>
                </a:cubicBezTo>
                <a:cubicBezTo>
                  <a:pt x="18819" y="858"/>
                  <a:pt x="18826" y="846"/>
                  <a:pt x="18829" y="842"/>
                </a:cubicBezTo>
                <a:lnTo>
                  <a:pt x="18835" y="830"/>
                </a:lnTo>
                <a:cubicBezTo>
                  <a:pt x="18858" y="797"/>
                  <a:pt x="18884" y="757"/>
                  <a:pt x="18905" y="713"/>
                </a:cubicBezTo>
                <a:cubicBezTo>
                  <a:pt x="18927" y="665"/>
                  <a:pt x="18941" y="612"/>
                  <a:pt x="18946" y="565"/>
                </a:cubicBezTo>
                <a:cubicBezTo>
                  <a:pt x="18952" y="518"/>
                  <a:pt x="18945" y="470"/>
                  <a:pt x="18932" y="417"/>
                </a:cubicBezTo>
                <a:cubicBezTo>
                  <a:pt x="18923" y="379"/>
                  <a:pt x="18912" y="339"/>
                  <a:pt x="18891" y="296"/>
                </a:cubicBezTo>
                <a:cubicBezTo>
                  <a:pt x="18877" y="270"/>
                  <a:pt x="18847" y="260"/>
                  <a:pt x="18815" y="270"/>
                </a:cubicBezTo>
                <a:cubicBezTo>
                  <a:pt x="18787" y="282"/>
                  <a:pt x="18766" y="306"/>
                  <a:pt x="18773" y="334"/>
                </a:cubicBezTo>
                <a:cubicBezTo>
                  <a:pt x="18793" y="415"/>
                  <a:pt x="18797" y="488"/>
                  <a:pt x="18780" y="546"/>
                </a:cubicBezTo>
                <a:cubicBezTo>
                  <a:pt x="18771" y="579"/>
                  <a:pt x="18755" y="607"/>
                  <a:pt x="18732" y="637"/>
                </a:cubicBezTo>
                <a:cubicBezTo>
                  <a:pt x="18714" y="661"/>
                  <a:pt x="18693" y="688"/>
                  <a:pt x="18673" y="717"/>
                </a:cubicBezTo>
                <a:lnTo>
                  <a:pt x="18659" y="736"/>
                </a:lnTo>
                <a:cubicBezTo>
                  <a:pt x="18646" y="751"/>
                  <a:pt x="18607" y="804"/>
                  <a:pt x="18569" y="861"/>
                </a:cubicBezTo>
                <a:cubicBezTo>
                  <a:pt x="18542" y="903"/>
                  <a:pt x="18496" y="926"/>
                  <a:pt x="18448" y="929"/>
                </a:cubicBezTo>
                <a:cubicBezTo>
                  <a:pt x="18424" y="929"/>
                  <a:pt x="18407" y="930"/>
                  <a:pt x="18397" y="929"/>
                </a:cubicBezTo>
                <a:cubicBezTo>
                  <a:pt x="18358" y="925"/>
                  <a:pt x="18324" y="899"/>
                  <a:pt x="18314" y="857"/>
                </a:cubicBezTo>
                <a:cubicBezTo>
                  <a:pt x="18306" y="825"/>
                  <a:pt x="18292" y="778"/>
                  <a:pt x="18283" y="755"/>
                </a:cubicBezTo>
                <a:cubicBezTo>
                  <a:pt x="18257" y="694"/>
                  <a:pt x="18227" y="641"/>
                  <a:pt x="18203" y="599"/>
                </a:cubicBezTo>
                <a:lnTo>
                  <a:pt x="18200" y="595"/>
                </a:lnTo>
                <a:cubicBezTo>
                  <a:pt x="18176" y="557"/>
                  <a:pt x="18153" y="519"/>
                  <a:pt x="18137" y="482"/>
                </a:cubicBezTo>
                <a:cubicBezTo>
                  <a:pt x="18124" y="456"/>
                  <a:pt x="18116" y="427"/>
                  <a:pt x="18110" y="402"/>
                </a:cubicBezTo>
                <a:cubicBezTo>
                  <a:pt x="18106" y="388"/>
                  <a:pt x="18103" y="376"/>
                  <a:pt x="18103" y="361"/>
                </a:cubicBezTo>
                <a:cubicBezTo>
                  <a:pt x="18091" y="285"/>
                  <a:pt x="18102" y="187"/>
                  <a:pt x="18130" y="80"/>
                </a:cubicBezTo>
                <a:cubicBezTo>
                  <a:pt x="18134" y="68"/>
                  <a:pt x="18130" y="60"/>
                  <a:pt x="18127" y="50"/>
                </a:cubicBezTo>
                <a:cubicBezTo>
                  <a:pt x="18123" y="32"/>
                  <a:pt x="18109" y="15"/>
                  <a:pt x="18092" y="4"/>
                </a:cubicBezTo>
                <a:close/>
                <a:moveTo>
                  <a:pt x="9545" y="9738"/>
                </a:moveTo>
                <a:cubicBezTo>
                  <a:pt x="9515" y="9724"/>
                  <a:pt x="9479" y="9738"/>
                  <a:pt x="9466" y="9768"/>
                </a:cubicBezTo>
                <a:cubicBezTo>
                  <a:pt x="9428" y="9851"/>
                  <a:pt x="9384" y="9965"/>
                  <a:pt x="9383" y="10102"/>
                </a:cubicBezTo>
                <a:cubicBezTo>
                  <a:pt x="9382" y="10151"/>
                  <a:pt x="9388" y="10208"/>
                  <a:pt x="9400" y="10257"/>
                </a:cubicBezTo>
                <a:cubicBezTo>
                  <a:pt x="9403" y="10267"/>
                  <a:pt x="9408" y="10277"/>
                  <a:pt x="9411" y="10287"/>
                </a:cubicBezTo>
                <a:cubicBezTo>
                  <a:pt x="9427" y="10339"/>
                  <a:pt x="9448" y="10395"/>
                  <a:pt x="9466" y="10439"/>
                </a:cubicBezTo>
                <a:lnTo>
                  <a:pt x="9473" y="10446"/>
                </a:lnTo>
                <a:cubicBezTo>
                  <a:pt x="9491" y="10490"/>
                  <a:pt x="9507" y="10533"/>
                  <a:pt x="9518" y="10575"/>
                </a:cubicBezTo>
                <a:cubicBezTo>
                  <a:pt x="9522" y="10593"/>
                  <a:pt x="9517" y="10614"/>
                  <a:pt x="9507" y="10632"/>
                </a:cubicBezTo>
                <a:cubicBezTo>
                  <a:pt x="9497" y="10646"/>
                  <a:pt x="9483" y="10656"/>
                  <a:pt x="9463" y="10659"/>
                </a:cubicBezTo>
                <a:cubicBezTo>
                  <a:pt x="9394" y="10660"/>
                  <a:pt x="9273" y="10664"/>
                  <a:pt x="9165" y="10674"/>
                </a:cubicBezTo>
                <a:cubicBezTo>
                  <a:pt x="9115" y="10678"/>
                  <a:pt x="9072" y="10630"/>
                  <a:pt x="9079" y="10575"/>
                </a:cubicBezTo>
                <a:cubicBezTo>
                  <a:pt x="9083" y="10551"/>
                  <a:pt x="9084" y="10538"/>
                  <a:pt x="9086" y="10530"/>
                </a:cubicBezTo>
                <a:cubicBezTo>
                  <a:pt x="9094" y="10467"/>
                  <a:pt x="9093" y="10398"/>
                  <a:pt x="9082" y="10340"/>
                </a:cubicBezTo>
                <a:cubicBezTo>
                  <a:pt x="9080" y="10330"/>
                  <a:pt x="9075" y="10317"/>
                  <a:pt x="9072" y="10306"/>
                </a:cubicBezTo>
                <a:cubicBezTo>
                  <a:pt x="9049" y="10215"/>
                  <a:pt x="9007" y="10130"/>
                  <a:pt x="8937" y="10030"/>
                </a:cubicBezTo>
                <a:cubicBezTo>
                  <a:pt x="8916" y="10002"/>
                  <a:pt x="8880" y="9995"/>
                  <a:pt x="8854" y="10014"/>
                </a:cubicBezTo>
                <a:cubicBezTo>
                  <a:pt x="8834" y="10028"/>
                  <a:pt x="8824" y="10058"/>
                  <a:pt x="8830" y="10083"/>
                </a:cubicBezTo>
                <a:cubicBezTo>
                  <a:pt x="8831" y="10086"/>
                  <a:pt x="8832" y="10091"/>
                  <a:pt x="8833" y="10098"/>
                </a:cubicBezTo>
                <a:cubicBezTo>
                  <a:pt x="8861" y="10154"/>
                  <a:pt x="8883" y="10208"/>
                  <a:pt x="8896" y="10261"/>
                </a:cubicBezTo>
                <a:cubicBezTo>
                  <a:pt x="8905" y="10299"/>
                  <a:pt x="8912" y="10333"/>
                  <a:pt x="8913" y="10363"/>
                </a:cubicBezTo>
                <a:cubicBezTo>
                  <a:pt x="8913" y="10405"/>
                  <a:pt x="8910" y="10451"/>
                  <a:pt x="8899" y="10492"/>
                </a:cubicBezTo>
                <a:cubicBezTo>
                  <a:pt x="8889" y="10533"/>
                  <a:pt x="8874" y="10573"/>
                  <a:pt x="8854" y="10617"/>
                </a:cubicBezTo>
                <a:lnTo>
                  <a:pt x="8847" y="10636"/>
                </a:lnTo>
                <a:cubicBezTo>
                  <a:pt x="8828" y="10683"/>
                  <a:pt x="8789" y="10721"/>
                  <a:pt x="8744" y="10731"/>
                </a:cubicBezTo>
                <a:cubicBezTo>
                  <a:pt x="8628" y="10750"/>
                  <a:pt x="8512" y="10772"/>
                  <a:pt x="8398" y="10799"/>
                </a:cubicBezTo>
                <a:cubicBezTo>
                  <a:pt x="8359" y="10807"/>
                  <a:pt x="8321" y="10783"/>
                  <a:pt x="8308" y="10746"/>
                </a:cubicBezTo>
                <a:cubicBezTo>
                  <a:pt x="8306" y="10735"/>
                  <a:pt x="8304" y="10726"/>
                  <a:pt x="8301" y="10715"/>
                </a:cubicBezTo>
                <a:cubicBezTo>
                  <a:pt x="8294" y="10687"/>
                  <a:pt x="8291" y="10662"/>
                  <a:pt x="8291" y="10632"/>
                </a:cubicBezTo>
                <a:cubicBezTo>
                  <a:pt x="8290" y="10587"/>
                  <a:pt x="8296" y="10539"/>
                  <a:pt x="8301" y="10492"/>
                </a:cubicBezTo>
                <a:lnTo>
                  <a:pt x="8305" y="10477"/>
                </a:lnTo>
                <a:cubicBezTo>
                  <a:pt x="8310" y="10430"/>
                  <a:pt x="8319" y="10374"/>
                  <a:pt x="8319" y="10318"/>
                </a:cubicBezTo>
                <a:cubicBezTo>
                  <a:pt x="8318" y="10261"/>
                  <a:pt x="8310" y="10204"/>
                  <a:pt x="8298" y="10155"/>
                </a:cubicBezTo>
                <a:cubicBezTo>
                  <a:pt x="8296" y="10148"/>
                  <a:pt x="8293" y="10139"/>
                  <a:pt x="8291" y="10132"/>
                </a:cubicBezTo>
                <a:cubicBezTo>
                  <a:pt x="8262" y="10031"/>
                  <a:pt x="8209" y="9942"/>
                  <a:pt x="8122" y="9840"/>
                </a:cubicBezTo>
                <a:cubicBezTo>
                  <a:pt x="8102" y="9816"/>
                  <a:pt x="8064" y="9810"/>
                  <a:pt x="8039" y="9833"/>
                </a:cubicBezTo>
                <a:cubicBezTo>
                  <a:pt x="8022" y="9849"/>
                  <a:pt x="8016" y="9872"/>
                  <a:pt x="8021" y="9893"/>
                </a:cubicBezTo>
                <a:cubicBezTo>
                  <a:pt x="8023" y="9900"/>
                  <a:pt x="8023" y="9906"/>
                  <a:pt x="8028" y="9912"/>
                </a:cubicBezTo>
                <a:cubicBezTo>
                  <a:pt x="8074" y="9985"/>
                  <a:pt x="8105" y="10054"/>
                  <a:pt x="8122" y="10121"/>
                </a:cubicBezTo>
                <a:cubicBezTo>
                  <a:pt x="8126" y="10138"/>
                  <a:pt x="8127" y="10155"/>
                  <a:pt x="8128" y="10174"/>
                </a:cubicBezTo>
                <a:cubicBezTo>
                  <a:pt x="8135" y="10213"/>
                  <a:pt x="8137" y="10254"/>
                  <a:pt x="8128" y="10302"/>
                </a:cubicBezTo>
                <a:cubicBezTo>
                  <a:pt x="8121" y="10342"/>
                  <a:pt x="8110" y="10386"/>
                  <a:pt x="8097" y="10431"/>
                </a:cubicBezTo>
                <a:lnTo>
                  <a:pt x="8097" y="10439"/>
                </a:lnTo>
                <a:cubicBezTo>
                  <a:pt x="8083" y="10492"/>
                  <a:pt x="8067" y="10548"/>
                  <a:pt x="8063" y="10613"/>
                </a:cubicBezTo>
                <a:cubicBezTo>
                  <a:pt x="8058" y="10675"/>
                  <a:pt x="8062" y="10738"/>
                  <a:pt x="8073" y="10799"/>
                </a:cubicBezTo>
                <a:cubicBezTo>
                  <a:pt x="8080" y="10842"/>
                  <a:pt x="8053" y="10889"/>
                  <a:pt x="8011" y="10901"/>
                </a:cubicBezTo>
                <a:cubicBezTo>
                  <a:pt x="7982" y="10910"/>
                  <a:pt x="7927" y="10933"/>
                  <a:pt x="7869" y="10950"/>
                </a:cubicBezTo>
                <a:cubicBezTo>
                  <a:pt x="7824" y="10964"/>
                  <a:pt x="7782" y="10925"/>
                  <a:pt x="7786" y="10875"/>
                </a:cubicBezTo>
                <a:lnTo>
                  <a:pt x="7786" y="10871"/>
                </a:lnTo>
                <a:cubicBezTo>
                  <a:pt x="7790" y="10828"/>
                  <a:pt x="7791" y="10783"/>
                  <a:pt x="7790" y="10734"/>
                </a:cubicBezTo>
                <a:cubicBezTo>
                  <a:pt x="7789" y="10704"/>
                  <a:pt x="7783" y="10675"/>
                  <a:pt x="7776" y="10647"/>
                </a:cubicBezTo>
                <a:cubicBezTo>
                  <a:pt x="7770" y="10623"/>
                  <a:pt x="7761" y="10603"/>
                  <a:pt x="7752" y="10579"/>
                </a:cubicBezTo>
                <a:cubicBezTo>
                  <a:pt x="7705" y="10472"/>
                  <a:pt x="7625" y="10398"/>
                  <a:pt x="7565" y="10352"/>
                </a:cubicBezTo>
                <a:cubicBezTo>
                  <a:pt x="7544" y="10335"/>
                  <a:pt x="7509" y="10337"/>
                  <a:pt x="7486" y="10355"/>
                </a:cubicBezTo>
                <a:cubicBezTo>
                  <a:pt x="7469" y="10372"/>
                  <a:pt x="7464" y="10395"/>
                  <a:pt x="7468" y="10412"/>
                </a:cubicBezTo>
                <a:cubicBezTo>
                  <a:pt x="7470" y="10419"/>
                  <a:pt x="7477" y="10429"/>
                  <a:pt x="7482" y="10435"/>
                </a:cubicBezTo>
                <a:cubicBezTo>
                  <a:pt x="7541" y="10504"/>
                  <a:pt x="7581" y="10572"/>
                  <a:pt x="7596" y="10632"/>
                </a:cubicBezTo>
                <a:lnTo>
                  <a:pt x="7596" y="10636"/>
                </a:lnTo>
                <a:cubicBezTo>
                  <a:pt x="7604" y="10667"/>
                  <a:pt x="7608" y="10703"/>
                  <a:pt x="7603" y="10738"/>
                </a:cubicBezTo>
                <a:cubicBezTo>
                  <a:pt x="7600" y="10769"/>
                  <a:pt x="7591" y="10800"/>
                  <a:pt x="7582" y="10837"/>
                </a:cubicBezTo>
                <a:lnTo>
                  <a:pt x="7575" y="10859"/>
                </a:lnTo>
                <a:cubicBezTo>
                  <a:pt x="7571" y="10883"/>
                  <a:pt x="7561" y="10938"/>
                  <a:pt x="7558" y="10984"/>
                </a:cubicBezTo>
                <a:cubicBezTo>
                  <a:pt x="7553" y="11031"/>
                  <a:pt x="7523" y="11075"/>
                  <a:pt x="7482" y="11090"/>
                </a:cubicBezTo>
                <a:cubicBezTo>
                  <a:pt x="7457" y="11102"/>
                  <a:pt x="7433" y="11110"/>
                  <a:pt x="7410" y="11125"/>
                </a:cubicBezTo>
                <a:cubicBezTo>
                  <a:pt x="7354" y="11152"/>
                  <a:pt x="7288" y="11134"/>
                  <a:pt x="7258" y="11079"/>
                </a:cubicBezTo>
                <a:cubicBezTo>
                  <a:pt x="7233" y="11037"/>
                  <a:pt x="7210" y="11006"/>
                  <a:pt x="7195" y="10988"/>
                </a:cubicBezTo>
                <a:cubicBezTo>
                  <a:pt x="7156" y="10940"/>
                  <a:pt x="7117" y="10901"/>
                  <a:pt x="7078" y="10867"/>
                </a:cubicBezTo>
                <a:lnTo>
                  <a:pt x="7071" y="10863"/>
                </a:lnTo>
                <a:cubicBezTo>
                  <a:pt x="7036" y="10832"/>
                  <a:pt x="7006" y="10802"/>
                  <a:pt x="6978" y="10772"/>
                </a:cubicBezTo>
                <a:cubicBezTo>
                  <a:pt x="6949" y="10739"/>
                  <a:pt x="6924" y="10707"/>
                  <a:pt x="6908" y="10670"/>
                </a:cubicBezTo>
                <a:cubicBezTo>
                  <a:pt x="6895" y="10644"/>
                  <a:pt x="6889" y="10614"/>
                  <a:pt x="6881" y="10583"/>
                </a:cubicBezTo>
                <a:cubicBezTo>
                  <a:pt x="6867" y="10527"/>
                  <a:pt x="6857" y="10465"/>
                  <a:pt x="6857" y="10393"/>
                </a:cubicBezTo>
                <a:cubicBezTo>
                  <a:pt x="6856" y="10390"/>
                  <a:pt x="6854" y="10382"/>
                  <a:pt x="6853" y="10378"/>
                </a:cubicBezTo>
                <a:cubicBezTo>
                  <a:pt x="6847" y="10354"/>
                  <a:pt x="6826" y="10337"/>
                  <a:pt x="6801" y="10333"/>
                </a:cubicBezTo>
                <a:cubicBezTo>
                  <a:pt x="6770" y="10331"/>
                  <a:pt x="6744" y="10362"/>
                  <a:pt x="6739" y="10397"/>
                </a:cubicBezTo>
                <a:cubicBezTo>
                  <a:pt x="6729" y="10480"/>
                  <a:pt x="6719" y="10596"/>
                  <a:pt x="6749" y="10719"/>
                </a:cubicBezTo>
                <a:cubicBezTo>
                  <a:pt x="6751" y="10726"/>
                  <a:pt x="6751" y="10731"/>
                  <a:pt x="6753" y="10738"/>
                </a:cubicBezTo>
                <a:cubicBezTo>
                  <a:pt x="6767" y="10794"/>
                  <a:pt x="6796" y="10854"/>
                  <a:pt x="6829" y="10905"/>
                </a:cubicBezTo>
                <a:cubicBezTo>
                  <a:pt x="6857" y="10949"/>
                  <a:pt x="6893" y="10991"/>
                  <a:pt x="6926" y="11026"/>
                </a:cubicBezTo>
                <a:lnTo>
                  <a:pt x="6950" y="11053"/>
                </a:lnTo>
                <a:cubicBezTo>
                  <a:pt x="6975" y="11083"/>
                  <a:pt x="6998" y="11110"/>
                  <a:pt x="7012" y="11140"/>
                </a:cubicBezTo>
                <a:cubicBezTo>
                  <a:pt x="7021" y="11160"/>
                  <a:pt x="7030" y="11183"/>
                  <a:pt x="7036" y="11208"/>
                </a:cubicBezTo>
                <a:lnTo>
                  <a:pt x="7040" y="11212"/>
                </a:lnTo>
                <a:cubicBezTo>
                  <a:pt x="7050" y="11254"/>
                  <a:pt x="7027" y="11303"/>
                  <a:pt x="6991" y="11325"/>
                </a:cubicBezTo>
                <a:cubicBezTo>
                  <a:pt x="6916" y="11367"/>
                  <a:pt x="6834" y="11410"/>
                  <a:pt x="6749" y="11458"/>
                </a:cubicBezTo>
                <a:cubicBezTo>
                  <a:pt x="6731" y="11467"/>
                  <a:pt x="6709" y="11474"/>
                  <a:pt x="6687" y="11469"/>
                </a:cubicBezTo>
                <a:cubicBezTo>
                  <a:pt x="6654" y="11460"/>
                  <a:pt x="6631" y="11432"/>
                  <a:pt x="6622" y="11394"/>
                </a:cubicBezTo>
                <a:cubicBezTo>
                  <a:pt x="6622" y="11394"/>
                  <a:pt x="6619" y="11382"/>
                  <a:pt x="6618" y="11378"/>
                </a:cubicBezTo>
                <a:lnTo>
                  <a:pt x="6615" y="11367"/>
                </a:lnTo>
                <a:cubicBezTo>
                  <a:pt x="6599" y="11304"/>
                  <a:pt x="6574" y="11247"/>
                  <a:pt x="6542" y="11200"/>
                </a:cubicBezTo>
                <a:cubicBezTo>
                  <a:pt x="6486" y="11115"/>
                  <a:pt x="6414" y="11042"/>
                  <a:pt x="6304" y="10973"/>
                </a:cubicBezTo>
                <a:cubicBezTo>
                  <a:pt x="6278" y="10954"/>
                  <a:pt x="6238" y="10968"/>
                  <a:pt x="6221" y="10996"/>
                </a:cubicBezTo>
                <a:cubicBezTo>
                  <a:pt x="6210" y="11010"/>
                  <a:pt x="6209" y="11031"/>
                  <a:pt x="6214" y="11049"/>
                </a:cubicBezTo>
                <a:cubicBezTo>
                  <a:pt x="6216" y="11059"/>
                  <a:pt x="6225" y="11070"/>
                  <a:pt x="6234" y="11079"/>
                </a:cubicBezTo>
                <a:cubicBezTo>
                  <a:pt x="6314" y="11150"/>
                  <a:pt x="6368" y="11222"/>
                  <a:pt x="6400" y="11295"/>
                </a:cubicBezTo>
                <a:cubicBezTo>
                  <a:pt x="6409" y="11315"/>
                  <a:pt x="6416" y="11335"/>
                  <a:pt x="6421" y="11356"/>
                </a:cubicBezTo>
                <a:cubicBezTo>
                  <a:pt x="6425" y="11373"/>
                  <a:pt x="6433" y="11394"/>
                  <a:pt x="6435" y="11416"/>
                </a:cubicBezTo>
                <a:cubicBezTo>
                  <a:pt x="6438" y="11457"/>
                  <a:pt x="6437" y="11497"/>
                  <a:pt x="6438" y="11545"/>
                </a:cubicBezTo>
                <a:lnTo>
                  <a:pt x="6438" y="11560"/>
                </a:lnTo>
                <a:cubicBezTo>
                  <a:pt x="6440" y="11620"/>
                  <a:pt x="6413" y="11676"/>
                  <a:pt x="6369" y="11708"/>
                </a:cubicBezTo>
                <a:cubicBezTo>
                  <a:pt x="6329" y="11739"/>
                  <a:pt x="6251" y="11792"/>
                  <a:pt x="6176" y="11848"/>
                </a:cubicBezTo>
                <a:cubicBezTo>
                  <a:pt x="6158" y="11861"/>
                  <a:pt x="6138" y="11871"/>
                  <a:pt x="6114" y="11871"/>
                </a:cubicBezTo>
                <a:cubicBezTo>
                  <a:pt x="6069" y="11873"/>
                  <a:pt x="6031" y="11846"/>
                  <a:pt x="6010" y="11803"/>
                </a:cubicBezTo>
                <a:cubicBezTo>
                  <a:pt x="5988" y="11756"/>
                  <a:pt x="5975" y="11715"/>
                  <a:pt x="5961" y="11674"/>
                </a:cubicBezTo>
                <a:lnTo>
                  <a:pt x="5958" y="11659"/>
                </a:lnTo>
                <a:cubicBezTo>
                  <a:pt x="5943" y="11614"/>
                  <a:pt x="5925" y="11565"/>
                  <a:pt x="5903" y="11515"/>
                </a:cubicBezTo>
                <a:cubicBezTo>
                  <a:pt x="5878" y="11458"/>
                  <a:pt x="5840" y="11405"/>
                  <a:pt x="5802" y="11363"/>
                </a:cubicBezTo>
                <a:cubicBezTo>
                  <a:pt x="5736" y="11289"/>
                  <a:pt x="5652" y="11233"/>
                  <a:pt x="5533" y="11185"/>
                </a:cubicBezTo>
                <a:cubicBezTo>
                  <a:pt x="5503" y="11175"/>
                  <a:pt x="5469" y="11189"/>
                  <a:pt x="5457" y="11223"/>
                </a:cubicBezTo>
                <a:cubicBezTo>
                  <a:pt x="5453" y="11236"/>
                  <a:pt x="5450" y="11251"/>
                  <a:pt x="5453" y="11265"/>
                </a:cubicBezTo>
                <a:cubicBezTo>
                  <a:pt x="5457" y="11279"/>
                  <a:pt x="5469" y="11295"/>
                  <a:pt x="5481" y="11303"/>
                </a:cubicBezTo>
                <a:cubicBezTo>
                  <a:pt x="5571" y="11359"/>
                  <a:pt x="5635" y="11421"/>
                  <a:pt x="5675" y="11485"/>
                </a:cubicBezTo>
                <a:cubicBezTo>
                  <a:pt x="5697" y="11519"/>
                  <a:pt x="5713" y="11553"/>
                  <a:pt x="5726" y="11594"/>
                </a:cubicBezTo>
                <a:cubicBezTo>
                  <a:pt x="5728" y="11601"/>
                  <a:pt x="5732" y="11610"/>
                  <a:pt x="5733" y="11617"/>
                </a:cubicBezTo>
                <a:cubicBezTo>
                  <a:pt x="5742" y="11652"/>
                  <a:pt x="5748" y="11687"/>
                  <a:pt x="5754" y="11727"/>
                </a:cubicBezTo>
                <a:lnTo>
                  <a:pt x="5754" y="11735"/>
                </a:lnTo>
                <a:cubicBezTo>
                  <a:pt x="5759" y="11767"/>
                  <a:pt x="5765" y="11806"/>
                  <a:pt x="5775" y="11844"/>
                </a:cubicBezTo>
                <a:cubicBezTo>
                  <a:pt x="5780" y="11866"/>
                  <a:pt x="5784" y="11885"/>
                  <a:pt x="5792" y="11905"/>
                </a:cubicBezTo>
                <a:cubicBezTo>
                  <a:pt x="5801" y="11929"/>
                  <a:pt x="5821" y="11969"/>
                  <a:pt x="5844" y="12019"/>
                </a:cubicBezTo>
                <a:cubicBezTo>
                  <a:pt x="5846" y="12026"/>
                  <a:pt x="5849" y="12031"/>
                  <a:pt x="5851" y="12038"/>
                </a:cubicBezTo>
                <a:cubicBezTo>
                  <a:pt x="5861" y="12080"/>
                  <a:pt x="5847" y="12123"/>
                  <a:pt x="5816" y="12151"/>
                </a:cubicBezTo>
                <a:cubicBezTo>
                  <a:pt x="5782" y="12180"/>
                  <a:pt x="5753" y="12210"/>
                  <a:pt x="5720" y="12242"/>
                </a:cubicBezTo>
                <a:cubicBezTo>
                  <a:pt x="5700" y="12260"/>
                  <a:pt x="5672" y="12269"/>
                  <a:pt x="5647" y="12265"/>
                </a:cubicBezTo>
                <a:cubicBezTo>
                  <a:pt x="5611" y="12261"/>
                  <a:pt x="5583" y="12241"/>
                  <a:pt x="5567" y="12208"/>
                </a:cubicBezTo>
                <a:cubicBezTo>
                  <a:pt x="5566" y="12201"/>
                  <a:pt x="5558" y="12193"/>
                  <a:pt x="5557" y="12189"/>
                </a:cubicBezTo>
                <a:cubicBezTo>
                  <a:pt x="5529" y="12133"/>
                  <a:pt x="5496" y="12083"/>
                  <a:pt x="5457" y="12038"/>
                </a:cubicBezTo>
                <a:cubicBezTo>
                  <a:pt x="5376" y="11949"/>
                  <a:pt x="5283" y="11895"/>
                  <a:pt x="5198" y="11856"/>
                </a:cubicBezTo>
                <a:cubicBezTo>
                  <a:pt x="5182" y="11849"/>
                  <a:pt x="5166" y="11852"/>
                  <a:pt x="5153" y="11856"/>
                </a:cubicBezTo>
                <a:cubicBezTo>
                  <a:pt x="5141" y="11863"/>
                  <a:pt x="5132" y="11873"/>
                  <a:pt x="5125" y="11886"/>
                </a:cubicBezTo>
                <a:cubicBezTo>
                  <a:pt x="5121" y="11899"/>
                  <a:pt x="5118" y="11910"/>
                  <a:pt x="5122" y="11924"/>
                </a:cubicBezTo>
                <a:cubicBezTo>
                  <a:pt x="5125" y="11938"/>
                  <a:pt x="5136" y="11950"/>
                  <a:pt x="5146" y="11962"/>
                </a:cubicBezTo>
                <a:cubicBezTo>
                  <a:pt x="5238" y="12029"/>
                  <a:pt x="5299" y="12088"/>
                  <a:pt x="5339" y="12151"/>
                </a:cubicBezTo>
                <a:cubicBezTo>
                  <a:pt x="5362" y="12186"/>
                  <a:pt x="5378" y="12224"/>
                  <a:pt x="5391" y="12265"/>
                </a:cubicBezTo>
                <a:cubicBezTo>
                  <a:pt x="5392" y="12269"/>
                  <a:pt x="5394" y="12273"/>
                  <a:pt x="5395" y="12276"/>
                </a:cubicBezTo>
                <a:cubicBezTo>
                  <a:pt x="5404" y="12315"/>
                  <a:pt x="5411" y="12357"/>
                  <a:pt x="5415" y="12401"/>
                </a:cubicBezTo>
                <a:cubicBezTo>
                  <a:pt x="5418" y="12412"/>
                  <a:pt x="5416" y="12425"/>
                  <a:pt x="5419" y="12436"/>
                </a:cubicBezTo>
                <a:cubicBezTo>
                  <a:pt x="5424" y="12472"/>
                  <a:pt x="5413" y="12508"/>
                  <a:pt x="5388" y="12530"/>
                </a:cubicBezTo>
                <a:cubicBezTo>
                  <a:pt x="5354" y="12559"/>
                  <a:pt x="5319" y="12588"/>
                  <a:pt x="5284" y="12614"/>
                </a:cubicBezTo>
                <a:cubicBezTo>
                  <a:pt x="5252" y="12638"/>
                  <a:pt x="5208" y="12634"/>
                  <a:pt x="5177" y="12606"/>
                </a:cubicBezTo>
                <a:cubicBezTo>
                  <a:pt x="5164" y="12595"/>
                  <a:pt x="5152" y="12580"/>
                  <a:pt x="5142" y="12568"/>
                </a:cubicBezTo>
                <a:cubicBezTo>
                  <a:pt x="5122" y="12540"/>
                  <a:pt x="5103" y="12507"/>
                  <a:pt x="5091" y="12470"/>
                </a:cubicBezTo>
                <a:cubicBezTo>
                  <a:pt x="5087" y="12456"/>
                  <a:pt x="5085" y="12445"/>
                  <a:pt x="5080" y="12428"/>
                </a:cubicBezTo>
                <a:cubicBezTo>
                  <a:pt x="5073" y="12400"/>
                  <a:pt x="5066" y="12373"/>
                  <a:pt x="5059" y="12333"/>
                </a:cubicBezTo>
                <a:cubicBezTo>
                  <a:pt x="5052" y="12305"/>
                  <a:pt x="5047" y="12270"/>
                  <a:pt x="5039" y="12238"/>
                </a:cubicBezTo>
                <a:cubicBezTo>
                  <a:pt x="5032" y="12210"/>
                  <a:pt x="5026" y="12187"/>
                  <a:pt x="5018" y="12167"/>
                </a:cubicBezTo>
                <a:cubicBezTo>
                  <a:pt x="4997" y="12109"/>
                  <a:pt x="4971" y="12053"/>
                  <a:pt x="4935" y="12007"/>
                </a:cubicBezTo>
                <a:cubicBezTo>
                  <a:pt x="4866" y="11911"/>
                  <a:pt x="4781" y="11841"/>
                  <a:pt x="4707" y="11780"/>
                </a:cubicBezTo>
                <a:cubicBezTo>
                  <a:pt x="4694" y="11769"/>
                  <a:pt x="4681" y="11768"/>
                  <a:pt x="4665" y="11772"/>
                </a:cubicBezTo>
                <a:cubicBezTo>
                  <a:pt x="4653" y="11776"/>
                  <a:pt x="4642" y="11787"/>
                  <a:pt x="4638" y="11799"/>
                </a:cubicBezTo>
                <a:cubicBezTo>
                  <a:pt x="4634" y="11811"/>
                  <a:pt x="4631" y="11827"/>
                  <a:pt x="4634" y="11841"/>
                </a:cubicBezTo>
                <a:cubicBezTo>
                  <a:pt x="4637" y="11851"/>
                  <a:pt x="4643" y="11862"/>
                  <a:pt x="4652" y="11871"/>
                </a:cubicBezTo>
                <a:cubicBezTo>
                  <a:pt x="4709" y="11937"/>
                  <a:pt x="4773" y="12011"/>
                  <a:pt x="4811" y="12095"/>
                </a:cubicBezTo>
                <a:cubicBezTo>
                  <a:pt x="4824" y="12121"/>
                  <a:pt x="4831" y="12150"/>
                  <a:pt x="4838" y="12178"/>
                </a:cubicBezTo>
                <a:cubicBezTo>
                  <a:pt x="4842" y="12192"/>
                  <a:pt x="4845" y="12205"/>
                  <a:pt x="4845" y="12220"/>
                </a:cubicBezTo>
                <a:cubicBezTo>
                  <a:pt x="4852" y="12259"/>
                  <a:pt x="4853" y="12303"/>
                  <a:pt x="4852" y="12356"/>
                </a:cubicBezTo>
                <a:lnTo>
                  <a:pt x="4852" y="12386"/>
                </a:lnTo>
                <a:cubicBezTo>
                  <a:pt x="4853" y="12431"/>
                  <a:pt x="4853" y="12483"/>
                  <a:pt x="4859" y="12534"/>
                </a:cubicBezTo>
                <a:cubicBezTo>
                  <a:pt x="4861" y="12571"/>
                  <a:pt x="4868" y="12609"/>
                  <a:pt x="4876" y="12644"/>
                </a:cubicBezTo>
                <a:cubicBezTo>
                  <a:pt x="4883" y="12672"/>
                  <a:pt x="4891" y="12700"/>
                  <a:pt x="4900" y="12723"/>
                </a:cubicBezTo>
                <a:cubicBezTo>
                  <a:pt x="4909" y="12744"/>
                  <a:pt x="4916" y="12760"/>
                  <a:pt x="4925" y="12780"/>
                </a:cubicBezTo>
                <a:cubicBezTo>
                  <a:pt x="4926" y="12784"/>
                  <a:pt x="4933" y="12788"/>
                  <a:pt x="4935" y="12795"/>
                </a:cubicBezTo>
                <a:cubicBezTo>
                  <a:pt x="4943" y="12827"/>
                  <a:pt x="4924" y="12863"/>
                  <a:pt x="4897" y="12879"/>
                </a:cubicBezTo>
                <a:cubicBezTo>
                  <a:pt x="4797" y="12935"/>
                  <a:pt x="4702" y="12981"/>
                  <a:pt x="4600" y="13015"/>
                </a:cubicBezTo>
                <a:cubicBezTo>
                  <a:pt x="4584" y="13020"/>
                  <a:pt x="4560" y="13018"/>
                  <a:pt x="4544" y="13011"/>
                </a:cubicBezTo>
                <a:cubicBezTo>
                  <a:pt x="4528" y="13001"/>
                  <a:pt x="4521" y="12986"/>
                  <a:pt x="4513" y="12970"/>
                </a:cubicBezTo>
                <a:cubicBezTo>
                  <a:pt x="4511" y="12959"/>
                  <a:pt x="4505" y="12946"/>
                  <a:pt x="4503" y="12939"/>
                </a:cubicBezTo>
                <a:cubicBezTo>
                  <a:pt x="4502" y="12936"/>
                  <a:pt x="4503" y="12928"/>
                  <a:pt x="4503" y="12928"/>
                </a:cubicBezTo>
                <a:cubicBezTo>
                  <a:pt x="4500" y="12887"/>
                  <a:pt x="4505" y="12845"/>
                  <a:pt x="4506" y="12795"/>
                </a:cubicBezTo>
                <a:lnTo>
                  <a:pt x="4506" y="12792"/>
                </a:lnTo>
                <a:cubicBezTo>
                  <a:pt x="4510" y="12738"/>
                  <a:pt x="4512" y="12676"/>
                  <a:pt x="4506" y="12614"/>
                </a:cubicBezTo>
                <a:cubicBezTo>
                  <a:pt x="4504" y="12577"/>
                  <a:pt x="4498" y="12539"/>
                  <a:pt x="4489" y="12504"/>
                </a:cubicBezTo>
                <a:cubicBezTo>
                  <a:pt x="4483" y="12479"/>
                  <a:pt x="4478" y="12452"/>
                  <a:pt x="4468" y="12428"/>
                </a:cubicBezTo>
                <a:cubicBezTo>
                  <a:pt x="4428" y="12323"/>
                  <a:pt x="4378" y="12242"/>
                  <a:pt x="4327" y="12159"/>
                </a:cubicBezTo>
                <a:lnTo>
                  <a:pt x="4316" y="12140"/>
                </a:lnTo>
                <a:cubicBezTo>
                  <a:pt x="4305" y="12121"/>
                  <a:pt x="4286" y="12107"/>
                  <a:pt x="4265" y="12106"/>
                </a:cubicBezTo>
                <a:cubicBezTo>
                  <a:pt x="4247" y="12104"/>
                  <a:pt x="4225" y="12114"/>
                  <a:pt x="4213" y="12132"/>
                </a:cubicBezTo>
                <a:cubicBezTo>
                  <a:pt x="4197" y="12152"/>
                  <a:pt x="4195" y="12180"/>
                  <a:pt x="4202" y="12208"/>
                </a:cubicBezTo>
                <a:cubicBezTo>
                  <a:pt x="4204" y="12215"/>
                  <a:pt x="4204" y="12216"/>
                  <a:pt x="4206" y="12223"/>
                </a:cubicBezTo>
                <a:cubicBezTo>
                  <a:pt x="4235" y="12286"/>
                  <a:pt x="4263" y="12365"/>
                  <a:pt x="4282" y="12439"/>
                </a:cubicBezTo>
                <a:cubicBezTo>
                  <a:pt x="4286" y="12457"/>
                  <a:pt x="4291" y="12470"/>
                  <a:pt x="4292" y="12489"/>
                </a:cubicBezTo>
                <a:cubicBezTo>
                  <a:pt x="4299" y="12528"/>
                  <a:pt x="4300" y="12571"/>
                  <a:pt x="4296" y="12610"/>
                </a:cubicBezTo>
                <a:cubicBezTo>
                  <a:pt x="4292" y="12649"/>
                  <a:pt x="4280" y="12689"/>
                  <a:pt x="4265" y="12739"/>
                </a:cubicBezTo>
                <a:lnTo>
                  <a:pt x="4261" y="12761"/>
                </a:lnTo>
                <a:cubicBezTo>
                  <a:pt x="4248" y="12807"/>
                  <a:pt x="4231" y="12857"/>
                  <a:pt x="4220" y="12909"/>
                </a:cubicBezTo>
                <a:cubicBezTo>
                  <a:pt x="4211" y="12946"/>
                  <a:pt x="4211" y="13007"/>
                  <a:pt x="4209" y="13042"/>
                </a:cubicBezTo>
                <a:cubicBezTo>
                  <a:pt x="4208" y="13080"/>
                  <a:pt x="4181" y="13115"/>
                  <a:pt x="4147" y="13117"/>
                </a:cubicBezTo>
                <a:cubicBezTo>
                  <a:pt x="4110" y="13121"/>
                  <a:pt x="4073" y="13125"/>
                  <a:pt x="4036" y="13129"/>
                </a:cubicBezTo>
                <a:cubicBezTo>
                  <a:pt x="4003" y="13131"/>
                  <a:pt x="3972" y="13115"/>
                  <a:pt x="3950" y="13083"/>
                </a:cubicBezTo>
                <a:lnTo>
                  <a:pt x="3936" y="13061"/>
                </a:lnTo>
                <a:cubicBezTo>
                  <a:pt x="3909" y="13020"/>
                  <a:pt x="3887" y="12988"/>
                  <a:pt x="3871" y="12951"/>
                </a:cubicBezTo>
                <a:cubicBezTo>
                  <a:pt x="3861" y="12927"/>
                  <a:pt x="3849" y="12900"/>
                  <a:pt x="3843" y="12875"/>
                </a:cubicBezTo>
                <a:cubicBezTo>
                  <a:pt x="3840" y="12864"/>
                  <a:pt x="3839" y="12851"/>
                  <a:pt x="3836" y="12841"/>
                </a:cubicBezTo>
                <a:cubicBezTo>
                  <a:pt x="3821" y="12751"/>
                  <a:pt x="3827" y="12650"/>
                  <a:pt x="3836" y="12561"/>
                </a:cubicBezTo>
                <a:cubicBezTo>
                  <a:pt x="3837" y="12549"/>
                  <a:pt x="3835" y="12541"/>
                  <a:pt x="3833" y="12530"/>
                </a:cubicBezTo>
                <a:cubicBezTo>
                  <a:pt x="3827" y="12509"/>
                  <a:pt x="3817" y="12486"/>
                  <a:pt x="3798" y="12477"/>
                </a:cubicBezTo>
                <a:cubicBezTo>
                  <a:pt x="3782" y="12467"/>
                  <a:pt x="3764" y="12472"/>
                  <a:pt x="3746" y="12481"/>
                </a:cubicBezTo>
                <a:cubicBezTo>
                  <a:pt x="3728" y="12490"/>
                  <a:pt x="3716" y="12509"/>
                  <a:pt x="3708" y="12534"/>
                </a:cubicBezTo>
                <a:cubicBezTo>
                  <a:pt x="3686" y="12639"/>
                  <a:pt x="3664" y="12747"/>
                  <a:pt x="3667" y="12867"/>
                </a:cubicBezTo>
                <a:cubicBezTo>
                  <a:pt x="3666" y="12894"/>
                  <a:pt x="3672" y="12950"/>
                  <a:pt x="3680" y="13011"/>
                </a:cubicBezTo>
                <a:cubicBezTo>
                  <a:pt x="3686" y="13063"/>
                  <a:pt x="3647" y="13110"/>
                  <a:pt x="3597" y="13106"/>
                </a:cubicBezTo>
                <a:cubicBezTo>
                  <a:pt x="3513" y="13097"/>
                  <a:pt x="3428" y="13088"/>
                  <a:pt x="3380" y="13076"/>
                </a:cubicBezTo>
                <a:cubicBezTo>
                  <a:pt x="3351" y="13069"/>
                  <a:pt x="3331" y="13050"/>
                  <a:pt x="3321" y="13023"/>
                </a:cubicBezTo>
                <a:cubicBezTo>
                  <a:pt x="3317" y="13009"/>
                  <a:pt x="3314" y="12996"/>
                  <a:pt x="3314" y="12981"/>
                </a:cubicBezTo>
                <a:cubicBezTo>
                  <a:pt x="3325" y="12929"/>
                  <a:pt x="3334" y="12884"/>
                  <a:pt x="3338" y="12860"/>
                </a:cubicBezTo>
                <a:cubicBezTo>
                  <a:pt x="3344" y="12798"/>
                  <a:pt x="3340" y="12732"/>
                  <a:pt x="3331" y="12670"/>
                </a:cubicBezTo>
                <a:cubicBezTo>
                  <a:pt x="3327" y="12653"/>
                  <a:pt x="3326" y="12631"/>
                  <a:pt x="3321" y="12610"/>
                </a:cubicBezTo>
                <a:cubicBezTo>
                  <a:pt x="3313" y="12578"/>
                  <a:pt x="3304" y="12550"/>
                  <a:pt x="3293" y="12523"/>
                </a:cubicBezTo>
                <a:lnTo>
                  <a:pt x="3293" y="12519"/>
                </a:lnTo>
                <a:cubicBezTo>
                  <a:pt x="3287" y="12494"/>
                  <a:pt x="3279" y="12471"/>
                  <a:pt x="3273" y="12447"/>
                </a:cubicBezTo>
                <a:cubicBezTo>
                  <a:pt x="3268" y="12429"/>
                  <a:pt x="3263" y="12416"/>
                  <a:pt x="3262" y="12401"/>
                </a:cubicBezTo>
                <a:cubicBezTo>
                  <a:pt x="3256" y="12362"/>
                  <a:pt x="3259" y="12323"/>
                  <a:pt x="3262" y="12280"/>
                </a:cubicBezTo>
                <a:cubicBezTo>
                  <a:pt x="3273" y="12186"/>
                  <a:pt x="3314" y="12085"/>
                  <a:pt x="3345" y="12015"/>
                </a:cubicBezTo>
                <a:cubicBezTo>
                  <a:pt x="3352" y="12002"/>
                  <a:pt x="3349" y="11984"/>
                  <a:pt x="3345" y="11969"/>
                </a:cubicBezTo>
                <a:cubicBezTo>
                  <a:pt x="3343" y="11959"/>
                  <a:pt x="3340" y="11948"/>
                  <a:pt x="3331" y="11943"/>
                </a:cubicBezTo>
                <a:cubicBezTo>
                  <a:pt x="3322" y="11934"/>
                  <a:pt x="3310" y="11932"/>
                  <a:pt x="3297" y="11935"/>
                </a:cubicBezTo>
                <a:cubicBezTo>
                  <a:pt x="3284" y="11939"/>
                  <a:pt x="3268" y="11948"/>
                  <a:pt x="3259" y="11966"/>
                </a:cubicBezTo>
                <a:cubicBezTo>
                  <a:pt x="3208" y="12053"/>
                  <a:pt x="3157" y="12149"/>
                  <a:pt x="3124" y="12265"/>
                </a:cubicBezTo>
                <a:cubicBezTo>
                  <a:pt x="3107" y="12323"/>
                  <a:pt x="3099" y="12383"/>
                  <a:pt x="3100" y="12443"/>
                </a:cubicBezTo>
                <a:cubicBezTo>
                  <a:pt x="3100" y="12500"/>
                  <a:pt x="3103" y="12547"/>
                  <a:pt x="3107" y="12602"/>
                </a:cubicBezTo>
                <a:cubicBezTo>
                  <a:pt x="3112" y="12650"/>
                  <a:pt x="3118" y="12693"/>
                  <a:pt x="3117" y="12731"/>
                </a:cubicBezTo>
                <a:cubicBezTo>
                  <a:pt x="3116" y="12769"/>
                  <a:pt x="3111" y="12807"/>
                  <a:pt x="3100" y="12845"/>
                </a:cubicBezTo>
                <a:cubicBezTo>
                  <a:pt x="3096" y="12857"/>
                  <a:pt x="3092" y="12869"/>
                  <a:pt x="3086" y="12886"/>
                </a:cubicBezTo>
                <a:cubicBezTo>
                  <a:pt x="3058" y="12955"/>
                  <a:pt x="2987" y="12995"/>
                  <a:pt x="2920" y="12974"/>
                </a:cubicBezTo>
                <a:cubicBezTo>
                  <a:pt x="2887" y="12965"/>
                  <a:pt x="2853" y="12948"/>
                  <a:pt x="2820" y="12939"/>
                </a:cubicBezTo>
                <a:cubicBezTo>
                  <a:pt x="2745" y="12916"/>
                  <a:pt x="2668" y="12901"/>
                  <a:pt x="2592" y="12886"/>
                </a:cubicBezTo>
                <a:cubicBezTo>
                  <a:pt x="2545" y="12878"/>
                  <a:pt x="2510" y="12840"/>
                  <a:pt x="2495" y="12792"/>
                </a:cubicBezTo>
                <a:cubicBezTo>
                  <a:pt x="2491" y="12774"/>
                  <a:pt x="2485" y="12756"/>
                  <a:pt x="2481" y="12742"/>
                </a:cubicBezTo>
                <a:cubicBezTo>
                  <a:pt x="2478" y="12728"/>
                  <a:pt x="2475" y="12723"/>
                  <a:pt x="2474" y="12720"/>
                </a:cubicBezTo>
                <a:cubicBezTo>
                  <a:pt x="2471" y="12679"/>
                  <a:pt x="2473" y="12641"/>
                  <a:pt x="2478" y="12606"/>
                </a:cubicBezTo>
                <a:cubicBezTo>
                  <a:pt x="2483" y="12571"/>
                  <a:pt x="2495" y="12529"/>
                  <a:pt x="2516" y="12473"/>
                </a:cubicBezTo>
                <a:cubicBezTo>
                  <a:pt x="2520" y="12461"/>
                  <a:pt x="2526" y="12449"/>
                  <a:pt x="2533" y="12436"/>
                </a:cubicBezTo>
                <a:cubicBezTo>
                  <a:pt x="2548" y="12397"/>
                  <a:pt x="2564" y="12351"/>
                  <a:pt x="2574" y="12310"/>
                </a:cubicBezTo>
                <a:cubicBezTo>
                  <a:pt x="2593" y="12248"/>
                  <a:pt x="2602" y="12184"/>
                  <a:pt x="2599" y="12129"/>
                </a:cubicBezTo>
                <a:cubicBezTo>
                  <a:pt x="2596" y="12092"/>
                  <a:pt x="2588" y="12054"/>
                  <a:pt x="2578" y="12015"/>
                </a:cubicBezTo>
                <a:cubicBezTo>
                  <a:pt x="2573" y="11994"/>
                  <a:pt x="2569" y="11971"/>
                  <a:pt x="2561" y="11951"/>
                </a:cubicBezTo>
                <a:cubicBezTo>
                  <a:pt x="2541" y="11900"/>
                  <a:pt x="2516" y="11849"/>
                  <a:pt x="2481" y="11791"/>
                </a:cubicBezTo>
                <a:cubicBezTo>
                  <a:pt x="2464" y="11763"/>
                  <a:pt x="2422" y="11752"/>
                  <a:pt x="2391" y="11769"/>
                </a:cubicBezTo>
                <a:cubicBezTo>
                  <a:pt x="2363" y="11781"/>
                  <a:pt x="2350" y="11813"/>
                  <a:pt x="2357" y="11841"/>
                </a:cubicBezTo>
                <a:cubicBezTo>
                  <a:pt x="2358" y="11844"/>
                  <a:pt x="2359" y="11849"/>
                  <a:pt x="2360" y="11852"/>
                </a:cubicBezTo>
                <a:cubicBezTo>
                  <a:pt x="2377" y="11892"/>
                  <a:pt x="2392" y="11931"/>
                  <a:pt x="2402" y="11969"/>
                </a:cubicBezTo>
                <a:cubicBezTo>
                  <a:pt x="2415" y="12022"/>
                  <a:pt x="2420" y="12074"/>
                  <a:pt x="2415" y="12125"/>
                </a:cubicBezTo>
                <a:cubicBezTo>
                  <a:pt x="2411" y="12164"/>
                  <a:pt x="2401" y="12203"/>
                  <a:pt x="2384" y="12246"/>
                </a:cubicBezTo>
                <a:cubicBezTo>
                  <a:pt x="2371" y="12276"/>
                  <a:pt x="2356" y="12313"/>
                  <a:pt x="2339" y="12345"/>
                </a:cubicBezTo>
                <a:lnTo>
                  <a:pt x="2326" y="12375"/>
                </a:lnTo>
                <a:cubicBezTo>
                  <a:pt x="2306" y="12419"/>
                  <a:pt x="2278" y="12477"/>
                  <a:pt x="2263" y="12542"/>
                </a:cubicBezTo>
                <a:cubicBezTo>
                  <a:pt x="2248" y="12603"/>
                  <a:pt x="2243" y="12672"/>
                  <a:pt x="2250" y="12739"/>
                </a:cubicBezTo>
                <a:cubicBezTo>
                  <a:pt x="2252" y="12749"/>
                  <a:pt x="2250" y="12755"/>
                  <a:pt x="2253" y="12765"/>
                </a:cubicBezTo>
                <a:cubicBezTo>
                  <a:pt x="2256" y="12791"/>
                  <a:pt x="2248" y="12818"/>
                  <a:pt x="2236" y="12837"/>
                </a:cubicBezTo>
                <a:cubicBezTo>
                  <a:pt x="2220" y="12857"/>
                  <a:pt x="2200" y="12872"/>
                  <a:pt x="2177" y="12875"/>
                </a:cubicBezTo>
                <a:cubicBezTo>
                  <a:pt x="2093" y="12885"/>
                  <a:pt x="2011" y="12901"/>
                  <a:pt x="1932" y="12928"/>
                </a:cubicBezTo>
                <a:cubicBezTo>
                  <a:pt x="1909" y="12935"/>
                  <a:pt x="1889" y="12932"/>
                  <a:pt x="1876" y="12924"/>
                </a:cubicBezTo>
                <a:cubicBezTo>
                  <a:pt x="1864" y="12917"/>
                  <a:pt x="1857" y="12908"/>
                  <a:pt x="1852" y="12890"/>
                </a:cubicBezTo>
                <a:cubicBezTo>
                  <a:pt x="1850" y="12880"/>
                  <a:pt x="1852" y="12864"/>
                  <a:pt x="1852" y="12852"/>
                </a:cubicBezTo>
                <a:lnTo>
                  <a:pt x="1849" y="12848"/>
                </a:lnTo>
                <a:cubicBezTo>
                  <a:pt x="1848" y="12833"/>
                  <a:pt x="1852" y="12822"/>
                  <a:pt x="1852" y="12807"/>
                </a:cubicBezTo>
                <a:cubicBezTo>
                  <a:pt x="1856" y="12768"/>
                  <a:pt x="1863" y="12723"/>
                  <a:pt x="1863" y="12678"/>
                </a:cubicBezTo>
                <a:cubicBezTo>
                  <a:pt x="1862" y="12621"/>
                  <a:pt x="1857" y="12572"/>
                  <a:pt x="1845" y="12523"/>
                </a:cubicBezTo>
                <a:cubicBezTo>
                  <a:pt x="1843" y="12512"/>
                  <a:pt x="1841" y="12503"/>
                  <a:pt x="1838" y="12492"/>
                </a:cubicBezTo>
                <a:cubicBezTo>
                  <a:pt x="1821" y="12437"/>
                  <a:pt x="1795" y="12383"/>
                  <a:pt x="1759" y="12333"/>
                </a:cubicBezTo>
                <a:cubicBezTo>
                  <a:pt x="1727" y="12290"/>
                  <a:pt x="1686" y="12250"/>
                  <a:pt x="1638" y="12208"/>
                </a:cubicBezTo>
                <a:cubicBezTo>
                  <a:pt x="1613" y="12189"/>
                  <a:pt x="1573" y="12188"/>
                  <a:pt x="1545" y="12212"/>
                </a:cubicBezTo>
                <a:cubicBezTo>
                  <a:pt x="1525" y="12229"/>
                  <a:pt x="1519" y="12255"/>
                  <a:pt x="1524" y="12276"/>
                </a:cubicBezTo>
                <a:cubicBezTo>
                  <a:pt x="1526" y="12283"/>
                  <a:pt x="1533" y="12289"/>
                  <a:pt x="1538" y="12295"/>
                </a:cubicBezTo>
                <a:cubicBezTo>
                  <a:pt x="1600" y="12367"/>
                  <a:pt x="1641" y="12441"/>
                  <a:pt x="1659" y="12511"/>
                </a:cubicBezTo>
                <a:cubicBezTo>
                  <a:pt x="1660" y="12518"/>
                  <a:pt x="1664" y="12531"/>
                  <a:pt x="1666" y="12538"/>
                </a:cubicBezTo>
                <a:cubicBezTo>
                  <a:pt x="1672" y="12577"/>
                  <a:pt x="1671" y="12620"/>
                  <a:pt x="1666" y="12667"/>
                </a:cubicBezTo>
                <a:cubicBezTo>
                  <a:pt x="1662" y="12694"/>
                  <a:pt x="1658" y="12725"/>
                  <a:pt x="1652" y="12754"/>
                </a:cubicBezTo>
                <a:cubicBezTo>
                  <a:pt x="1649" y="12770"/>
                  <a:pt x="1643" y="12791"/>
                  <a:pt x="1641" y="12811"/>
                </a:cubicBezTo>
                <a:cubicBezTo>
                  <a:pt x="1633" y="12862"/>
                  <a:pt x="1625" y="12922"/>
                  <a:pt x="1628" y="12989"/>
                </a:cubicBezTo>
                <a:cubicBezTo>
                  <a:pt x="1629" y="12996"/>
                  <a:pt x="1626" y="13001"/>
                  <a:pt x="1628" y="13008"/>
                </a:cubicBezTo>
                <a:cubicBezTo>
                  <a:pt x="1629" y="13041"/>
                  <a:pt x="1613" y="13075"/>
                  <a:pt x="1586" y="13091"/>
                </a:cubicBezTo>
                <a:cubicBezTo>
                  <a:pt x="1569" y="13104"/>
                  <a:pt x="1552" y="13113"/>
                  <a:pt x="1538" y="13125"/>
                </a:cubicBezTo>
                <a:cubicBezTo>
                  <a:pt x="1511" y="13144"/>
                  <a:pt x="1475" y="13138"/>
                  <a:pt x="1455" y="13110"/>
                </a:cubicBezTo>
                <a:lnTo>
                  <a:pt x="1451" y="13110"/>
                </a:lnTo>
                <a:cubicBezTo>
                  <a:pt x="1411" y="13058"/>
                  <a:pt x="1366" y="13008"/>
                  <a:pt x="1316" y="12974"/>
                </a:cubicBezTo>
                <a:cubicBezTo>
                  <a:pt x="1267" y="12939"/>
                  <a:pt x="1213" y="12918"/>
                  <a:pt x="1168" y="12902"/>
                </a:cubicBezTo>
                <a:cubicBezTo>
                  <a:pt x="1152" y="12895"/>
                  <a:pt x="1138" y="12893"/>
                  <a:pt x="1123" y="12886"/>
                </a:cubicBezTo>
                <a:cubicBezTo>
                  <a:pt x="1093" y="12876"/>
                  <a:pt x="1064" y="12864"/>
                  <a:pt x="1040" y="12852"/>
                </a:cubicBezTo>
                <a:cubicBezTo>
                  <a:pt x="1001" y="12834"/>
                  <a:pt x="968" y="12813"/>
                  <a:pt x="940" y="12784"/>
                </a:cubicBezTo>
                <a:cubicBezTo>
                  <a:pt x="881" y="12730"/>
                  <a:pt x="838" y="12650"/>
                  <a:pt x="808" y="12545"/>
                </a:cubicBezTo>
                <a:cubicBezTo>
                  <a:pt x="805" y="12531"/>
                  <a:pt x="796" y="12519"/>
                  <a:pt x="784" y="12511"/>
                </a:cubicBezTo>
                <a:cubicBezTo>
                  <a:pt x="769" y="12505"/>
                  <a:pt x="751" y="12503"/>
                  <a:pt x="736" y="12511"/>
                </a:cubicBezTo>
                <a:cubicBezTo>
                  <a:pt x="705" y="12524"/>
                  <a:pt x="679" y="12562"/>
                  <a:pt x="684" y="12595"/>
                </a:cubicBezTo>
                <a:cubicBezTo>
                  <a:pt x="687" y="12635"/>
                  <a:pt x="696" y="12673"/>
                  <a:pt x="705" y="12708"/>
                </a:cubicBezTo>
                <a:cubicBezTo>
                  <a:pt x="727" y="12796"/>
                  <a:pt x="762" y="12870"/>
                  <a:pt x="808" y="12932"/>
                </a:cubicBezTo>
                <a:cubicBezTo>
                  <a:pt x="844" y="12978"/>
                  <a:pt x="887" y="13013"/>
                  <a:pt x="943" y="13046"/>
                </a:cubicBezTo>
                <a:cubicBezTo>
                  <a:pt x="980" y="13069"/>
                  <a:pt x="1015" y="13083"/>
                  <a:pt x="1050" y="13099"/>
                </a:cubicBezTo>
                <a:cubicBezTo>
                  <a:pt x="1062" y="13103"/>
                  <a:pt x="1074" y="13110"/>
                  <a:pt x="1085" y="13114"/>
                </a:cubicBezTo>
                <a:cubicBezTo>
                  <a:pt x="1135" y="13136"/>
                  <a:pt x="1169" y="13160"/>
                  <a:pt x="1195" y="13182"/>
                </a:cubicBezTo>
                <a:cubicBezTo>
                  <a:pt x="1225" y="13203"/>
                  <a:pt x="1249" y="13230"/>
                  <a:pt x="1272" y="13265"/>
                </a:cubicBezTo>
                <a:cubicBezTo>
                  <a:pt x="1277" y="13275"/>
                  <a:pt x="1283" y="13281"/>
                  <a:pt x="1285" y="13292"/>
                </a:cubicBezTo>
                <a:cubicBezTo>
                  <a:pt x="1292" y="13320"/>
                  <a:pt x="1284" y="13347"/>
                  <a:pt x="1265" y="13368"/>
                </a:cubicBezTo>
                <a:cubicBezTo>
                  <a:pt x="1192" y="13450"/>
                  <a:pt x="1130" y="13544"/>
                  <a:pt x="1071" y="13640"/>
                </a:cubicBezTo>
                <a:cubicBezTo>
                  <a:pt x="1035" y="13704"/>
                  <a:pt x="944" y="13721"/>
                  <a:pt x="846" y="13591"/>
                </a:cubicBezTo>
                <a:cubicBezTo>
                  <a:pt x="760" y="13477"/>
                  <a:pt x="683" y="13385"/>
                  <a:pt x="577" y="13333"/>
                </a:cubicBezTo>
                <a:cubicBezTo>
                  <a:pt x="483" y="13290"/>
                  <a:pt x="377" y="13277"/>
                  <a:pt x="252" y="13299"/>
                </a:cubicBezTo>
                <a:cubicBezTo>
                  <a:pt x="222" y="13304"/>
                  <a:pt x="198" y="13341"/>
                  <a:pt x="197" y="13379"/>
                </a:cubicBezTo>
                <a:cubicBezTo>
                  <a:pt x="195" y="13387"/>
                  <a:pt x="198" y="13391"/>
                  <a:pt x="200" y="13402"/>
                </a:cubicBezTo>
                <a:cubicBezTo>
                  <a:pt x="206" y="13426"/>
                  <a:pt x="224" y="13443"/>
                  <a:pt x="249" y="13443"/>
                </a:cubicBezTo>
                <a:cubicBezTo>
                  <a:pt x="349" y="13444"/>
                  <a:pt x="432" y="13471"/>
                  <a:pt x="497" y="13512"/>
                </a:cubicBezTo>
                <a:cubicBezTo>
                  <a:pt x="576" y="13564"/>
                  <a:pt x="617" y="13637"/>
                  <a:pt x="667" y="13712"/>
                </a:cubicBezTo>
                <a:cubicBezTo>
                  <a:pt x="694" y="13753"/>
                  <a:pt x="725" y="13806"/>
                  <a:pt x="770" y="13849"/>
                </a:cubicBezTo>
                <a:cubicBezTo>
                  <a:pt x="789" y="13870"/>
                  <a:pt x="829" y="13894"/>
                  <a:pt x="867" y="13925"/>
                </a:cubicBezTo>
                <a:cubicBezTo>
                  <a:pt x="901" y="13948"/>
                  <a:pt x="914" y="13996"/>
                  <a:pt x="898" y="14042"/>
                </a:cubicBezTo>
                <a:cubicBezTo>
                  <a:pt x="875" y="14113"/>
                  <a:pt x="860" y="14186"/>
                  <a:pt x="846" y="14258"/>
                </a:cubicBezTo>
                <a:cubicBezTo>
                  <a:pt x="836" y="14314"/>
                  <a:pt x="799" y="14362"/>
                  <a:pt x="753" y="14383"/>
                </a:cubicBezTo>
                <a:cubicBezTo>
                  <a:pt x="741" y="14390"/>
                  <a:pt x="730" y="14391"/>
                  <a:pt x="719" y="14398"/>
                </a:cubicBezTo>
                <a:cubicBezTo>
                  <a:pt x="687" y="14411"/>
                  <a:pt x="661" y="14427"/>
                  <a:pt x="632" y="14436"/>
                </a:cubicBezTo>
                <a:cubicBezTo>
                  <a:pt x="591" y="14452"/>
                  <a:pt x="556" y="14459"/>
                  <a:pt x="518" y="14459"/>
                </a:cubicBezTo>
                <a:cubicBezTo>
                  <a:pt x="442" y="14459"/>
                  <a:pt x="356" y="14429"/>
                  <a:pt x="269" y="14372"/>
                </a:cubicBezTo>
                <a:cubicBezTo>
                  <a:pt x="257" y="14364"/>
                  <a:pt x="244" y="14360"/>
                  <a:pt x="231" y="14364"/>
                </a:cubicBezTo>
                <a:cubicBezTo>
                  <a:pt x="215" y="14369"/>
                  <a:pt x="203" y="14380"/>
                  <a:pt x="193" y="14398"/>
                </a:cubicBezTo>
                <a:cubicBezTo>
                  <a:pt x="184" y="14416"/>
                  <a:pt x="181" y="14438"/>
                  <a:pt x="186" y="14459"/>
                </a:cubicBezTo>
                <a:cubicBezTo>
                  <a:pt x="190" y="14473"/>
                  <a:pt x="198" y="14488"/>
                  <a:pt x="207" y="14497"/>
                </a:cubicBezTo>
                <a:cubicBezTo>
                  <a:pt x="302" y="14589"/>
                  <a:pt x="400" y="14643"/>
                  <a:pt x="497" y="14660"/>
                </a:cubicBezTo>
                <a:cubicBezTo>
                  <a:pt x="551" y="14666"/>
                  <a:pt x="608" y="14662"/>
                  <a:pt x="667" y="14648"/>
                </a:cubicBezTo>
                <a:cubicBezTo>
                  <a:pt x="673" y="14646"/>
                  <a:pt x="688" y="14644"/>
                  <a:pt x="712" y="14641"/>
                </a:cubicBezTo>
                <a:cubicBezTo>
                  <a:pt x="754" y="14632"/>
                  <a:pt x="797" y="14665"/>
                  <a:pt x="801" y="14713"/>
                </a:cubicBezTo>
                <a:cubicBezTo>
                  <a:pt x="813" y="14826"/>
                  <a:pt x="825" y="14958"/>
                  <a:pt x="846" y="15057"/>
                </a:cubicBezTo>
                <a:cubicBezTo>
                  <a:pt x="854" y="15089"/>
                  <a:pt x="839" y="15118"/>
                  <a:pt x="812" y="15133"/>
                </a:cubicBezTo>
                <a:cubicBezTo>
                  <a:pt x="778" y="15151"/>
                  <a:pt x="748" y="15160"/>
                  <a:pt x="712" y="15167"/>
                </a:cubicBezTo>
                <a:cubicBezTo>
                  <a:pt x="679" y="15173"/>
                  <a:pt x="636" y="15171"/>
                  <a:pt x="587" y="15167"/>
                </a:cubicBezTo>
                <a:cubicBezTo>
                  <a:pt x="577" y="15167"/>
                  <a:pt x="567" y="15168"/>
                  <a:pt x="556" y="15167"/>
                </a:cubicBezTo>
                <a:cubicBezTo>
                  <a:pt x="517" y="15164"/>
                  <a:pt x="473" y="15161"/>
                  <a:pt x="428" y="15160"/>
                </a:cubicBezTo>
                <a:cubicBezTo>
                  <a:pt x="366" y="15159"/>
                  <a:pt x="312" y="15171"/>
                  <a:pt x="262" y="15194"/>
                </a:cubicBezTo>
                <a:cubicBezTo>
                  <a:pt x="213" y="15216"/>
                  <a:pt x="165" y="15245"/>
                  <a:pt x="121" y="15288"/>
                </a:cubicBezTo>
                <a:cubicBezTo>
                  <a:pt x="82" y="15327"/>
                  <a:pt x="44" y="15373"/>
                  <a:pt x="10" y="15429"/>
                </a:cubicBezTo>
                <a:cubicBezTo>
                  <a:pt x="1" y="15447"/>
                  <a:pt x="-3" y="15468"/>
                  <a:pt x="3" y="15493"/>
                </a:cubicBezTo>
                <a:cubicBezTo>
                  <a:pt x="7" y="15507"/>
                  <a:pt x="10" y="15518"/>
                  <a:pt x="17" y="15531"/>
                </a:cubicBezTo>
                <a:cubicBezTo>
                  <a:pt x="28" y="15547"/>
                  <a:pt x="45" y="15555"/>
                  <a:pt x="62" y="15554"/>
                </a:cubicBezTo>
                <a:cubicBezTo>
                  <a:pt x="76" y="15553"/>
                  <a:pt x="89" y="15549"/>
                  <a:pt x="100" y="15539"/>
                </a:cubicBezTo>
                <a:cubicBezTo>
                  <a:pt x="170" y="15461"/>
                  <a:pt x="243" y="15409"/>
                  <a:pt x="318" y="15391"/>
                </a:cubicBezTo>
                <a:cubicBezTo>
                  <a:pt x="353" y="15380"/>
                  <a:pt x="390" y="15381"/>
                  <a:pt x="432" y="15383"/>
                </a:cubicBezTo>
                <a:cubicBezTo>
                  <a:pt x="463" y="15385"/>
                  <a:pt x="496" y="15393"/>
                  <a:pt x="528" y="15398"/>
                </a:cubicBezTo>
                <a:cubicBezTo>
                  <a:pt x="540" y="15403"/>
                  <a:pt x="552" y="15407"/>
                  <a:pt x="566" y="15410"/>
                </a:cubicBezTo>
                <a:cubicBezTo>
                  <a:pt x="628" y="15422"/>
                  <a:pt x="681" y="15424"/>
                  <a:pt x="729" y="15421"/>
                </a:cubicBezTo>
                <a:cubicBezTo>
                  <a:pt x="749" y="15419"/>
                  <a:pt x="791" y="15409"/>
                  <a:pt x="840" y="15395"/>
                </a:cubicBezTo>
                <a:cubicBezTo>
                  <a:pt x="897" y="15377"/>
                  <a:pt x="961" y="15408"/>
                  <a:pt x="992" y="15463"/>
                </a:cubicBezTo>
                <a:cubicBezTo>
                  <a:pt x="1030" y="15534"/>
                  <a:pt x="1071" y="15604"/>
                  <a:pt x="1099" y="15645"/>
                </a:cubicBezTo>
                <a:cubicBezTo>
                  <a:pt x="1104" y="15651"/>
                  <a:pt x="1104" y="15660"/>
                  <a:pt x="1106" y="15667"/>
                </a:cubicBezTo>
                <a:cubicBezTo>
                  <a:pt x="1113" y="15699"/>
                  <a:pt x="1099" y="15731"/>
                  <a:pt x="1071" y="15743"/>
                </a:cubicBezTo>
                <a:cubicBezTo>
                  <a:pt x="1046" y="15754"/>
                  <a:pt x="1024" y="15766"/>
                  <a:pt x="1012" y="15773"/>
                </a:cubicBezTo>
                <a:cubicBezTo>
                  <a:pt x="957" y="15801"/>
                  <a:pt x="909" y="15838"/>
                  <a:pt x="871" y="15880"/>
                </a:cubicBezTo>
                <a:cubicBezTo>
                  <a:pt x="833" y="15921"/>
                  <a:pt x="801" y="15974"/>
                  <a:pt x="774" y="16031"/>
                </a:cubicBezTo>
                <a:cubicBezTo>
                  <a:pt x="751" y="16079"/>
                  <a:pt x="734" y="16138"/>
                  <a:pt x="722" y="16202"/>
                </a:cubicBezTo>
                <a:cubicBezTo>
                  <a:pt x="721" y="16213"/>
                  <a:pt x="723" y="16225"/>
                  <a:pt x="725" y="16236"/>
                </a:cubicBezTo>
                <a:cubicBezTo>
                  <a:pt x="732" y="16260"/>
                  <a:pt x="744" y="16279"/>
                  <a:pt x="763" y="16289"/>
                </a:cubicBezTo>
                <a:cubicBezTo>
                  <a:pt x="780" y="16299"/>
                  <a:pt x="799" y="16297"/>
                  <a:pt x="815" y="16293"/>
                </a:cubicBezTo>
                <a:cubicBezTo>
                  <a:pt x="828" y="16289"/>
                  <a:pt x="840" y="16278"/>
                  <a:pt x="843" y="16262"/>
                </a:cubicBezTo>
                <a:cubicBezTo>
                  <a:pt x="880" y="16161"/>
                  <a:pt x="931" y="16082"/>
                  <a:pt x="988" y="16035"/>
                </a:cubicBezTo>
                <a:cubicBezTo>
                  <a:pt x="1017" y="16011"/>
                  <a:pt x="1054" y="15993"/>
                  <a:pt x="1092" y="15978"/>
                </a:cubicBezTo>
                <a:cubicBezTo>
                  <a:pt x="1123" y="15965"/>
                  <a:pt x="1156" y="15957"/>
                  <a:pt x="1189" y="15948"/>
                </a:cubicBezTo>
                <a:lnTo>
                  <a:pt x="1223" y="15936"/>
                </a:lnTo>
                <a:cubicBezTo>
                  <a:pt x="1230" y="15934"/>
                  <a:pt x="1237" y="15935"/>
                  <a:pt x="1244" y="15936"/>
                </a:cubicBezTo>
                <a:cubicBezTo>
                  <a:pt x="1291" y="15934"/>
                  <a:pt x="1338" y="15949"/>
                  <a:pt x="1379" y="15986"/>
                </a:cubicBezTo>
                <a:cubicBezTo>
                  <a:pt x="1420" y="16026"/>
                  <a:pt x="1467" y="16063"/>
                  <a:pt x="1510" y="16099"/>
                </a:cubicBezTo>
                <a:cubicBezTo>
                  <a:pt x="1523" y="16110"/>
                  <a:pt x="1533" y="16123"/>
                  <a:pt x="1538" y="16141"/>
                </a:cubicBezTo>
                <a:cubicBezTo>
                  <a:pt x="1544" y="16166"/>
                  <a:pt x="1539" y="16193"/>
                  <a:pt x="1524" y="16217"/>
                </a:cubicBezTo>
                <a:cubicBezTo>
                  <a:pt x="1508" y="16237"/>
                  <a:pt x="1494" y="16255"/>
                  <a:pt x="1482" y="16277"/>
                </a:cubicBezTo>
                <a:cubicBezTo>
                  <a:pt x="1446" y="16337"/>
                  <a:pt x="1420" y="16405"/>
                  <a:pt x="1403" y="16474"/>
                </a:cubicBezTo>
                <a:cubicBezTo>
                  <a:pt x="1386" y="16544"/>
                  <a:pt x="1382" y="16606"/>
                  <a:pt x="1379" y="16664"/>
                </a:cubicBezTo>
                <a:lnTo>
                  <a:pt x="1379" y="16694"/>
                </a:lnTo>
                <a:cubicBezTo>
                  <a:pt x="1376" y="16740"/>
                  <a:pt x="1375" y="16784"/>
                  <a:pt x="1372" y="16827"/>
                </a:cubicBezTo>
                <a:cubicBezTo>
                  <a:pt x="1364" y="16878"/>
                  <a:pt x="1354" y="16920"/>
                  <a:pt x="1337" y="16963"/>
                </a:cubicBezTo>
                <a:cubicBezTo>
                  <a:pt x="1302" y="17042"/>
                  <a:pt x="1241" y="17111"/>
                  <a:pt x="1154" y="17175"/>
                </a:cubicBezTo>
                <a:cubicBezTo>
                  <a:pt x="1133" y="17189"/>
                  <a:pt x="1127" y="17215"/>
                  <a:pt x="1133" y="17240"/>
                </a:cubicBezTo>
                <a:cubicBezTo>
                  <a:pt x="1135" y="17247"/>
                  <a:pt x="1135" y="17256"/>
                  <a:pt x="1140" y="17262"/>
                </a:cubicBezTo>
                <a:cubicBezTo>
                  <a:pt x="1159" y="17298"/>
                  <a:pt x="1199" y="17312"/>
                  <a:pt x="1227" y="17297"/>
                </a:cubicBezTo>
                <a:cubicBezTo>
                  <a:pt x="1347" y="17242"/>
                  <a:pt x="1431" y="17170"/>
                  <a:pt x="1489" y="17073"/>
                </a:cubicBezTo>
                <a:cubicBezTo>
                  <a:pt x="1521" y="17022"/>
                  <a:pt x="1545" y="16964"/>
                  <a:pt x="1562" y="16895"/>
                </a:cubicBezTo>
                <a:cubicBezTo>
                  <a:pt x="1576" y="16842"/>
                  <a:pt x="1584" y="16784"/>
                  <a:pt x="1593" y="16736"/>
                </a:cubicBezTo>
                <a:lnTo>
                  <a:pt x="1596" y="16709"/>
                </a:lnTo>
                <a:cubicBezTo>
                  <a:pt x="1608" y="16645"/>
                  <a:pt x="1616" y="16603"/>
                  <a:pt x="1628" y="16565"/>
                </a:cubicBezTo>
                <a:cubicBezTo>
                  <a:pt x="1642" y="16527"/>
                  <a:pt x="1660" y="16492"/>
                  <a:pt x="1683" y="16459"/>
                </a:cubicBezTo>
                <a:cubicBezTo>
                  <a:pt x="1708" y="16422"/>
                  <a:pt x="1739" y="16382"/>
                  <a:pt x="1786" y="16338"/>
                </a:cubicBezTo>
                <a:cubicBezTo>
                  <a:pt x="1812" y="16315"/>
                  <a:pt x="1848" y="16309"/>
                  <a:pt x="1876" y="16327"/>
                </a:cubicBezTo>
                <a:cubicBezTo>
                  <a:pt x="1931" y="16352"/>
                  <a:pt x="2032" y="16400"/>
                  <a:pt x="2125" y="16440"/>
                </a:cubicBezTo>
                <a:cubicBezTo>
                  <a:pt x="2167" y="16458"/>
                  <a:pt x="2184" y="16512"/>
                  <a:pt x="2156" y="16554"/>
                </a:cubicBezTo>
                <a:cubicBezTo>
                  <a:pt x="2141" y="16577"/>
                  <a:pt x="2134" y="16595"/>
                  <a:pt x="2132" y="16599"/>
                </a:cubicBezTo>
                <a:cubicBezTo>
                  <a:pt x="2101" y="16654"/>
                  <a:pt x="2080" y="16717"/>
                  <a:pt x="2066" y="16774"/>
                </a:cubicBezTo>
                <a:cubicBezTo>
                  <a:pt x="2047" y="16878"/>
                  <a:pt x="2050" y="16989"/>
                  <a:pt x="2084" y="17122"/>
                </a:cubicBezTo>
                <a:cubicBezTo>
                  <a:pt x="2092" y="17154"/>
                  <a:pt x="2127" y="17177"/>
                  <a:pt x="2156" y="17172"/>
                </a:cubicBezTo>
                <a:cubicBezTo>
                  <a:pt x="2186" y="17166"/>
                  <a:pt x="2205" y="17136"/>
                  <a:pt x="2201" y="17107"/>
                </a:cubicBezTo>
                <a:cubicBezTo>
                  <a:pt x="2191" y="16997"/>
                  <a:pt x="2199" y="16899"/>
                  <a:pt x="2225" y="16827"/>
                </a:cubicBezTo>
                <a:cubicBezTo>
                  <a:pt x="2240" y="16788"/>
                  <a:pt x="2259" y="16755"/>
                  <a:pt x="2284" y="16717"/>
                </a:cubicBezTo>
                <a:cubicBezTo>
                  <a:pt x="2310" y="16683"/>
                  <a:pt x="2341" y="16647"/>
                  <a:pt x="2374" y="16615"/>
                </a:cubicBezTo>
                <a:cubicBezTo>
                  <a:pt x="2419" y="16575"/>
                  <a:pt x="2481" y="16555"/>
                  <a:pt x="2536" y="16569"/>
                </a:cubicBezTo>
                <a:cubicBezTo>
                  <a:pt x="2599" y="16584"/>
                  <a:pt x="2665" y="16600"/>
                  <a:pt x="2706" y="16611"/>
                </a:cubicBezTo>
                <a:cubicBezTo>
                  <a:pt x="2760" y="16621"/>
                  <a:pt x="2788" y="16683"/>
                  <a:pt x="2765" y="16740"/>
                </a:cubicBezTo>
                <a:cubicBezTo>
                  <a:pt x="2758" y="16753"/>
                  <a:pt x="2753" y="16765"/>
                  <a:pt x="2751" y="16770"/>
                </a:cubicBezTo>
                <a:cubicBezTo>
                  <a:pt x="2728" y="16830"/>
                  <a:pt x="2712" y="16889"/>
                  <a:pt x="2706" y="16948"/>
                </a:cubicBezTo>
                <a:cubicBezTo>
                  <a:pt x="2699" y="17029"/>
                  <a:pt x="2707" y="17110"/>
                  <a:pt x="2730" y="17202"/>
                </a:cubicBezTo>
                <a:cubicBezTo>
                  <a:pt x="2737" y="17230"/>
                  <a:pt x="2743" y="17262"/>
                  <a:pt x="2754" y="17293"/>
                </a:cubicBezTo>
                <a:cubicBezTo>
                  <a:pt x="2765" y="17323"/>
                  <a:pt x="2798" y="17344"/>
                  <a:pt x="2830" y="17334"/>
                </a:cubicBezTo>
                <a:cubicBezTo>
                  <a:pt x="2859" y="17326"/>
                  <a:pt x="2876" y="17299"/>
                  <a:pt x="2872" y="17266"/>
                </a:cubicBezTo>
                <a:cubicBezTo>
                  <a:pt x="2854" y="17154"/>
                  <a:pt x="2856" y="17059"/>
                  <a:pt x="2875" y="16982"/>
                </a:cubicBezTo>
                <a:cubicBezTo>
                  <a:pt x="2886" y="16941"/>
                  <a:pt x="2898" y="16901"/>
                  <a:pt x="2920" y="16865"/>
                </a:cubicBezTo>
                <a:cubicBezTo>
                  <a:pt x="2943" y="16831"/>
                  <a:pt x="2968" y="16796"/>
                  <a:pt x="2993" y="16759"/>
                </a:cubicBezTo>
                <a:cubicBezTo>
                  <a:pt x="2993" y="16759"/>
                  <a:pt x="3008" y="16741"/>
                  <a:pt x="3013" y="16736"/>
                </a:cubicBezTo>
                <a:cubicBezTo>
                  <a:pt x="3042" y="16697"/>
                  <a:pt x="3088" y="16681"/>
                  <a:pt x="3134" y="16687"/>
                </a:cubicBezTo>
                <a:cubicBezTo>
                  <a:pt x="3231" y="16699"/>
                  <a:pt x="3330" y="16705"/>
                  <a:pt x="3428" y="16713"/>
                </a:cubicBezTo>
                <a:cubicBezTo>
                  <a:pt x="3453" y="16717"/>
                  <a:pt x="3476" y="16734"/>
                  <a:pt x="3483" y="16762"/>
                </a:cubicBezTo>
                <a:cubicBezTo>
                  <a:pt x="3484" y="16766"/>
                  <a:pt x="3486" y="16770"/>
                  <a:pt x="3487" y="16774"/>
                </a:cubicBezTo>
                <a:cubicBezTo>
                  <a:pt x="3490" y="16814"/>
                  <a:pt x="3487" y="16850"/>
                  <a:pt x="3477" y="16891"/>
                </a:cubicBezTo>
                <a:cubicBezTo>
                  <a:pt x="3466" y="16932"/>
                  <a:pt x="3452" y="16977"/>
                  <a:pt x="3435" y="17020"/>
                </a:cubicBezTo>
                <a:lnTo>
                  <a:pt x="3432" y="17035"/>
                </a:lnTo>
                <a:cubicBezTo>
                  <a:pt x="3415" y="17078"/>
                  <a:pt x="3394" y="17130"/>
                  <a:pt x="3380" y="17183"/>
                </a:cubicBezTo>
                <a:cubicBezTo>
                  <a:pt x="3364" y="17244"/>
                  <a:pt x="3355" y="17306"/>
                  <a:pt x="3359" y="17365"/>
                </a:cubicBezTo>
                <a:cubicBezTo>
                  <a:pt x="3360" y="17410"/>
                  <a:pt x="3368" y="17459"/>
                  <a:pt x="3380" y="17505"/>
                </a:cubicBezTo>
                <a:cubicBezTo>
                  <a:pt x="3395" y="17565"/>
                  <a:pt x="3417" y="17622"/>
                  <a:pt x="3452" y="17694"/>
                </a:cubicBezTo>
                <a:cubicBezTo>
                  <a:pt x="3467" y="17724"/>
                  <a:pt x="3501" y="17738"/>
                  <a:pt x="3532" y="17725"/>
                </a:cubicBezTo>
                <a:cubicBezTo>
                  <a:pt x="3557" y="17714"/>
                  <a:pt x="3570" y="17685"/>
                  <a:pt x="3563" y="17656"/>
                </a:cubicBezTo>
                <a:lnTo>
                  <a:pt x="3559" y="17653"/>
                </a:lnTo>
                <a:cubicBezTo>
                  <a:pt x="3555" y="17635"/>
                  <a:pt x="3553" y="17617"/>
                  <a:pt x="3549" y="17600"/>
                </a:cubicBezTo>
                <a:cubicBezTo>
                  <a:pt x="3528" y="17515"/>
                  <a:pt x="3517" y="17439"/>
                  <a:pt x="3525" y="17372"/>
                </a:cubicBezTo>
                <a:cubicBezTo>
                  <a:pt x="3528" y="17330"/>
                  <a:pt x="3538" y="17290"/>
                  <a:pt x="3556" y="17251"/>
                </a:cubicBezTo>
                <a:cubicBezTo>
                  <a:pt x="3571" y="17213"/>
                  <a:pt x="3597" y="17174"/>
                  <a:pt x="3618" y="17134"/>
                </a:cubicBezTo>
                <a:lnTo>
                  <a:pt x="3622" y="17126"/>
                </a:lnTo>
                <a:cubicBezTo>
                  <a:pt x="3648" y="17080"/>
                  <a:pt x="3678" y="17030"/>
                  <a:pt x="3698" y="16971"/>
                </a:cubicBezTo>
                <a:cubicBezTo>
                  <a:pt x="3716" y="16920"/>
                  <a:pt x="3725" y="16867"/>
                  <a:pt x="3732" y="16812"/>
                </a:cubicBezTo>
                <a:cubicBezTo>
                  <a:pt x="3738" y="16765"/>
                  <a:pt x="3777" y="16726"/>
                  <a:pt x="3819" y="16728"/>
                </a:cubicBezTo>
                <a:cubicBezTo>
                  <a:pt x="3884" y="16728"/>
                  <a:pt x="3955" y="16730"/>
                  <a:pt x="4023" y="16724"/>
                </a:cubicBezTo>
                <a:cubicBezTo>
                  <a:pt x="4064" y="16723"/>
                  <a:pt x="4096" y="16749"/>
                  <a:pt x="4112" y="16789"/>
                </a:cubicBezTo>
                <a:lnTo>
                  <a:pt x="4116" y="16793"/>
                </a:lnTo>
                <a:cubicBezTo>
                  <a:pt x="4135" y="16840"/>
                  <a:pt x="4150" y="16883"/>
                  <a:pt x="4161" y="16925"/>
                </a:cubicBezTo>
                <a:lnTo>
                  <a:pt x="4164" y="16933"/>
                </a:lnTo>
                <a:cubicBezTo>
                  <a:pt x="4175" y="16975"/>
                  <a:pt x="4175" y="17013"/>
                  <a:pt x="4175" y="17054"/>
                </a:cubicBezTo>
                <a:cubicBezTo>
                  <a:pt x="4174" y="17134"/>
                  <a:pt x="4149" y="17222"/>
                  <a:pt x="4102" y="17323"/>
                </a:cubicBezTo>
                <a:cubicBezTo>
                  <a:pt x="4095" y="17336"/>
                  <a:pt x="4095" y="17354"/>
                  <a:pt x="4099" y="17369"/>
                </a:cubicBezTo>
                <a:cubicBezTo>
                  <a:pt x="4102" y="17383"/>
                  <a:pt x="4113" y="17391"/>
                  <a:pt x="4126" y="17403"/>
                </a:cubicBezTo>
                <a:cubicBezTo>
                  <a:pt x="4155" y="17421"/>
                  <a:pt x="4189" y="17416"/>
                  <a:pt x="4209" y="17387"/>
                </a:cubicBezTo>
                <a:cubicBezTo>
                  <a:pt x="4284" y="17274"/>
                  <a:pt x="4325" y="17177"/>
                  <a:pt x="4344" y="17073"/>
                </a:cubicBezTo>
                <a:cubicBezTo>
                  <a:pt x="4353" y="17014"/>
                  <a:pt x="4359" y="16949"/>
                  <a:pt x="4351" y="16887"/>
                </a:cubicBezTo>
                <a:cubicBezTo>
                  <a:pt x="4350" y="16869"/>
                  <a:pt x="4342" y="16835"/>
                  <a:pt x="4330" y="16789"/>
                </a:cubicBezTo>
                <a:cubicBezTo>
                  <a:pt x="4326" y="16771"/>
                  <a:pt x="4330" y="16750"/>
                  <a:pt x="4341" y="16736"/>
                </a:cubicBezTo>
                <a:cubicBezTo>
                  <a:pt x="4351" y="16721"/>
                  <a:pt x="4366" y="16714"/>
                  <a:pt x="4382" y="16709"/>
                </a:cubicBezTo>
                <a:cubicBezTo>
                  <a:pt x="4436" y="16705"/>
                  <a:pt x="4529" y="16694"/>
                  <a:pt x="4617" y="16687"/>
                </a:cubicBezTo>
                <a:cubicBezTo>
                  <a:pt x="4671" y="16682"/>
                  <a:pt x="4716" y="16737"/>
                  <a:pt x="4707" y="16796"/>
                </a:cubicBezTo>
                <a:cubicBezTo>
                  <a:pt x="4704" y="16812"/>
                  <a:pt x="4703" y="16819"/>
                  <a:pt x="4703" y="16823"/>
                </a:cubicBezTo>
                <a:cubicBezTo>
                  <a:pt x="4698" y="16885"/>
                  <a:pt x="4706" y="16951"/>
                  <a:pt x="4717" y="17009"/>
                </a:cubicBezTo>
                <a:cubicBezTo>
                  <a:pt x="4718" y="17012"/>
                  <a:pt x="4720" y="17020"/>
                  <a:pt x="4721" y="17024"/>
                </a:cubicBezTo>
                <a:cubicBezTo>
                  <a:pt x="4745" y="17122"/>
                  <a:pt x="4793" y="17214"/>
                  <a:pt x="4869" y="17312"/>
                </a:cubicBezTo>
                <a:cubicBezTo>
                  <a:pt x="4890" y="17340"/>
                  <a:pt x="4923" y="17342"/>
                  <a:pt x="4949" y="17319"/>
                </a:cubicBezTo>
                <a:cubicBezTo>
                  <a:pt x="4970" y="17306"/>
                  <a:pt x="4976" y="17280"/>
                  <a:pt x="4970" y="17255"/>
                </a:cubicBezTo>
                <a:cubicBezTo>
                  <a:pt x="4969" y="17251"/>
                  <a:pt x="4967" y="17242"/>
                  <a:pt x="4963" y="17240"/>
                </a:cubicBezTo>
                <a:cubicBezTo>
                  <a:pt x="4929" y="17174"/>
                  <a:pt x="4908" y="17118"/>
                  <a:pt x="4894" y="17062"/>
                </a:cubicBezTo>
                <a:cubicBezTo>
                  <a:pt x="4886" y="17030"/>
                  <a:pt x="4879" y="17000"/>
                  <a:pt x="4876" y="16975"/>
                </a:cubicBezTo>
                <a:cubicBezTo>
                  <a:pt x="4873" y="16934"/>
                  <a:pt x="4877" y="16894"/>
                  <a:pt x="4887" y="16849"/>
                </a:cubicBezTo>
                <a:cubicBezTo>
                  <a:pt x="4897" y="16809"/>
                  <a:pt x="4911" y="16766"/>
                  <a:pt x="4925" y="16724"/>
                </a:cubicBezTo>
                <a:lnTo>
                  <a:pt x="4928" y="16717"/>
                </a:lnTo>
                <a:cubicBezTo>
                  <a:pt x="4932" y="16704"/>
                  <a:pt x="4935" y="16691"/>
                  <a:pt x="4938" y="16679"/>
                </a:cubicBezTo>
                <a:cubicBezTo>
                  <a:pt x="4951" y="16645"/>
                  <a:pt x="4975" y="16617"/>
                  <a:pt x="5008" y="16611"/>
                </a:cubicBezTo>
                <a:cubicBezTo>
                  <a:pt x="5044" y="16604"/>
                  <a:pt x="5079" y="16598"/>
                  <a:pt x="5111" y="16588"/>
                </a:cubicBezTo>
                <a:cubicBezTo>
                  <a:pt x="5141" y="16583"/>
                  <a:pt x="5175" y="16598"/>
                  <a:pt x="5184" y="16634"/>
                </a:cubicBezTo>
                <a:cubicBezTo>
                  <a:pt x="5184" y="16634"/>
                  <a:pt x="5187" y="16656"/>
                  <a:pt x="5187" y="16656"/>
                </a:cubicBezTo>
                <a:cubicBezTo>
                  <a:pt x="5203" y="16720"/>
                  <a:pt x="5229" y="16784"/>
                  <a:pt x="5263" y="16838"/>
                </a:cubicBezTo>
                <a:cubicBezTo>
                  <a:pt x="5298" y="16896"/>
                  <a:pt x="5342" y="16938"/>
                  <a:pt x="5370" y="16971"/>
                </a:cubicBezTo>
                <a:lnTo>
                  <a:pt x="5374" y="16978"/>
                </a:lnTo>
                <a:cubicBezTo>
                  <a:pt x="5403" y="17011"/>
                  <a:pt x="5432" y="17043"/>
                  <a:pt x="5457" y="17073"/>
                </a:cubicBezTo>
                <a:cubicBezTo>
                  <a:pt x="5483" y="17107"/>
                  <a:pt x="5503" y="17148"/>
                  <a:pt x="5512" y="17187"/>
                </a:cubicBezTo>
                <a:cubicBezTo>
                  <a:pt x="5515" y="17197"/>
                  <a:pt x="5516" y="17206"/>
                  <a:pt x="5519" y="17217"/>
                </a:cubicBezTo>
                <a:cubicBezTo>
                  <a:pt x="5536" y="17284"/>
                  <a:pt x="5540" y="17371"/>
                  <a:pt x="5533" y="17467"/>
                </a:cubicBezTo>
                <a:cubicBezTo>
                  <a:pt x="5531" y="17475"/>
                  <a:pt x="5535" y="17483"/>
                  <a:pt x="5536" y="17490"/>
                </a:cubicBezTo>
                <a:cubicBezTo>
                  <a:pt x="5542" y="17511"/>
                  <a:pt x="5559" y="17527"/>
                  <a:pt x="5581" y="17531"/>
                </a:cubicBezTo>
                <a:cubicBezTo>
                  <a:pt x="5614" y="17537"/>
                  <a:pt x="5645" y="17515"/>
                  <a:pt x="5654" y="17482"/>
                </a:cubicBezTo>
                <a:cubicBezTo>
                  <a:pt x="5686" y="17348"/>
                  <a:pt x="5694" y="17242"/>
                  <a:pt x="5678" y="17137"/>
                </a:cubicBezTo>
                <a:cubicBezTo>
                  <a:pt x="5675" y="17123"/>
                  <a:pt x="5675" y="17106"/>
                  <a:pt x="5671" y="17092"/>
                </a:cubicBezTo>
                <a:cubicBezTo>
                  <a:pt x="5660" y="17046"/>
                  <a:pt x="5640" y="17006"/>
                  <a:pt x="5619" y="16963"/>
                </a:cubicBezTo>
                <a:cubicBezTo>
                  <a:pt x="5593" y="16914"/>
                  <a:pt x="5566" y="16868"/>
                  <a:pt x="5540" y="16831"/>
                </a:cubicBezTo>
                <a:lnTo>
                  <a:pt x="5533" y="16819"/>
                </a:lnTo>
                <a:cubicBezTo>
                  <a:pt x="5506" y="16782"/>
                  <a:pt x="5484" y="16742"/>
                  <a:pt x="5467" y="16702"/>
                </a:cubicBezTo>
                <a:cubicBezTo>
                  <a:pt x="5458" y="16678"/>
                  <a:pt x="5448" y="16658"/>
                  <a:pt x="5443" y="16637"/>
                </a:cubicBezTo>
                <a:cubicBezTo>
                  <a:pt x="5440" y="16623"/>
                  <a:pt x="5436" y="16607"/>
                  <a:pt x="5436" y="16592"/>
                </a:cubicBezTo>
                <a:lnTo>
                  <a:pt x="5436" y="16588"/>
                </a:lnTo>
                <a:cubicBezTo>
                  <a:pt x="5431" y="16540"/>
                  <a:pt x="5458" y="16499"/>
                  <a:pt x="5502" y="16482"/>
                </a:cubicBezTo>
                <a:cubicBezTo>
                  <a:pt x="5604" y="16451"/>
                  <a:pt x="5702" y="16420"/>
                  <a:pt x="5799" y="16380"/>
                </a:cubicBezTo>
                <a:cubicBezTo>
                  <a:pt x="5821" y="16373"/>
                  <a:pt x="5845" y="16374"/>
                  <a:pt x="5865" y="16383"/>
                </a:cubicBezTo>
                <a:cubicBezTo>
                  <a:pt x="5922" y="16419"/>
                  <a:pt x="5893" y="16473"/>
                  <a:pt x="5913" y="16622"/>
                </a:cubicBezTo>
                <a:cubicBezTo>
                  <a:pt x="5922" y="16684"/>
                  <a:pt x="5941" y="16743"/>
                  <a:pt x="5965" y="16796"/>
                </a:cubicBezTo>
                <a:cubicBezTo>
                  <a:pt x="6009" y="16889"/>
                  <a:pt x="6076" y="16972"/>
                  <a:pt x="6179" y="17054"/>
                </a:cubicBezTo>
                <a:cubicBezTo>
                  <a:pt x="6205" y="17073"/>
                  <a:pt x="6241" y="17072"/>
                  <a:pt x="6262" y="17046"/>
                </a:cubicBezTo>
                <a:cubicBezTo>
                  <a:pt x="6276" y="17031"/>
                  <a:pt x="6280" y="17007"/>
                  <a:pt x="6276" y="16990"/>
                </a:cubicBezTo>
                <a:cubicBezTo>
                  <a:pt x="6273" y="16979"/>
                  <a:pt x="6268" y="16973"/>
                  <a:pt x="6262" y="16963"/>
                </a:cubicBezTo>
                <a:cubicBezTo>
                  <a:pt x="6048" y="16725"/>
                  <a:pt x="6106" y="16588"/>
                  <a:pt x="6120" y="16342"/>
                </a:cubicBezTo>
                <a:cubicBezTo>
                  <a:pt x="6122" y="16281"/>
                  <a:pt x="6158" y="16227"/>
                  <a:pt x="6207" y="16202"/>
                </a:cubicBezTo>
                <a:cubicBezTo>
                  <a:pt x="6284" y="16164"/>
                  <a:pt x="6356" y="16121"/>
                  <a:pt x="6428" y="16077"/>
                </a:cubicBezTo>
                <a:cubicBezTo>
                  <a:pt x="6470" y="16053"/>
                  <a:pt x="6522" y="16061"/>
                  <a:pt x="6559" y="16099"/>
                </a:cubicBezTo>
                <a:cubicBezTo>
                  <a:pt x="6568" y="16108"/>
                  <a:pt x="6577" y="16117"/>
                  <a:pt x="6587" y="16130"/>
                </a:cubicBezTo>
                <a:cubicBezTo>
                  <a:pt x="6609" y="16161"/>
                  <a:pt x="6627" y="16191"/>
                  <a:pt x="6642" y="16224"/>
                </a:cubicBezTo>
                <a:cubicBezTo>
                  <a:pt x="6650" y="16241"/>
                  <a:pt x="6651" y="16260"/>
                  <a:pt x="6656" y="16281"/>
                </a:cubicBezTo>
                <a:cubicBezTo>
                  <a:pt x="6661" y="16302"/>
                  <a:pt x="6669" y="16328"/>
                  <a:pt x="6673" y="16361"/>
                </a:cubicBezTo>
                <a:lnTo>
                  <a:pt x="6680" y="16380"/>
                </a:lnTo>
                <a:cubicBezTo>
                  <a:pt x="6686" y="16416"/>
                  <a:pt x="6695" y="16455"/>
                  <a:pt x="6705" y="16493"/>
                </a:cubicBezTo>
                <a:cubicBezTo>
                  <a:pt x="6707" y="16504"/>
                  <a:pt x="6709" y="16517"/>
                  <a:pt x="6711" y="16527"/>
                </a:cubicBezTo>
                <a:cubicBezTo>
                  <a:pt x="6730" y="16590"/>
                  <a:pt x="6755" y="16648"/>
                  <a:pt x="6791" y="16694"/>
                </a:cubicBezTo>
                <a:cubicBezTo>
                  <a:pt x="6850" y="16779"/>
                  <a:pt x="6929" y="16851"/>
                  <a:pt x="7047" y="16906"/>
                </a:cubicBezTo>
                <a:cubicBezTo>
                  <a:pt x="7074" y="16921"/>
                  <a:pt x="7113" y="16907"/>
                  <a:pt x="7130" y="16876"/>
                </a:cubicBezTo>
                <a:cubicBezTo>
                  <a:pt x="7139" y="16858"/>
                  <a:pt x="7141" y="16844"/>
                  <a:pt x="7137" y="16827"/>
                </a:cubicBezTo>
                <a:cubicBezTo>
                  <a:pt x="7133" y="16813"/>
                  <a:pt x="7128" y="16800"/>
                  <a:pt x="7116" y="16793"/>
                </a:cubicBezTo>
                <a:cubicBezTo>
                  <a:pt x="7032" y="16731"/>
                  <a:pt x="6975" y="16664"/>
                  <a:pt x="6940" y="16592"/>
                </a:cubicBezTo>
                <a:cubicBezTo>
                  <a:pt x="6926" y="16566"/>
                  <a:pt x="6916" y="16540"/>
                  <a:pt x="6908" y="16508"/>
                </a:cubicBezTo>
                <a:cubicBezTo>
                  <a:pt x="6905" y="16494"/>
                  <a:pt x="6902" y="16482"/>
                  <a:pt x="6902" y="16467"/>
                </a:cubicBezTo>
                <a:cubicBezTo>
                  <a:pt x="6895" y="16427"/>
                  <a:pt x="6892" y="16387"/>
                  <a:pt x="6891" y="16342"/>
                </a:cubicBezTo>
                <a:lnTo>
                  <a:pt x="6888" y="16323"/>
                </a:lnTo>
                <a:cubicBezTo>
                  <a:pt x="6885" y="16271"/>
                  <a:pt x="6883" y="16212"/>
                  <a:pt x="6867" y="16149"/>
                </a:cubicBezTo>
                <a:cubicBezTo>
                  <a:pt x="6851" y="16085"/>
                  <a:pt x="6826" y="16024"/>
                  <a:pt x="6791" y="15967"/>
                </a:cubicBezTo>
                <a:cubicBezTo>
                  <a:pt x="6785" y="15957"/>
                  <a:pt x="6779" y="15950"/>
                  <a:pt x="6774" y="15940"/>
                </a:cubicBezTo>
                <a:cubicBezTo>
                  <a:pt x="6767" y="15927"/>
                  <a:pt x="6760" y="15914"/>
                  <a:pt x="6760" y="15898"/>
                </a:cubicBezTo>
                <a:cubicBezTo>
                  <a:pt x="6756" y="15869"/>
                  <a:pt x="6771" y="15841"/>
                  <a:pt x="6794" y="15823"/>
                </a:cubicBezTo>
                <a:cubicBezTo>
                  <a:pt x="6823" y="15799"/>
                  <a:pt x="6849" y="15774"/>
                  <a:pt x="6877" y="15751"/>
                </a:cubicBezTo>
                <a:cubicBezTo>
                  <a:pt x="6926" y="15710"/>
                  <a:pt x="6970" y="15669"/>
                  <a:pt x="7016" y="15629"/>
                </a:cubicBezTo>
                <a:cubicBezTo>
                  <a:pt x="7027" y="15619"/>
                  <a:pt x="7046" y="15618"/>
                  <a:pt x="7057" y="15622"/>
                </a:cubicBezTo>
                <a:cubicBezTo>
                  <a:pt x="7072" y="15625"/>
                  <a:pt x="7081" y="15639"/>
                  <a:pt x="7088" y="15656"/>
                </a:cubicBezTo>
                <a:cubicBezTo>
                  <a:pt x="7099" y="15687"/>
                  <a:pt x="7110" y="15712"/>
                  <a:pt x="7119" y="15736"/>
                </a:cubicBezTo>
                <a:cubicBezTo>
                  <a:pt x="7144" y="15792"/>
                  <a:pt x="7178" y="15846"/>
                  <a:pt x="7216" y="15887"/>
                </a:cubicBezTo>
                <a:cubicBezTo>
                  <a:pt x="7298" y="15980"/>
                  <a:pt x="7392" y="16033"/>
                  <a:pt x="7475" y="16077"/>
                </a:cubicBezTo>
                <a:cubicBezTo>
                  <a:pt x="7491" y="16083"/>
                  <a:pt x="7504" y="16084"/>
                  <a:pt x="7517" y="16080"/>
                </a:cubicBezTo>
                <a:cubicBezTo>
                  <a:pt x="7530" y="16077"/>
                  <a:pt x="7541" y="16063"/>
                  <a:pt x="7548" y="16050"/>
                </a:cubicBezTo>
                <a:cubicBezTo>
                  <a:pt x="7552" y="16038"/>
                  <a:pt x="7554" y="16023"/>
                  <a:pt x="7551" y="16012"/>
                </a:cubicBezTo>
                <a:cubicBezTo>
                  <a:pt x="7548" y="15998"/>
                  <a:pt x="7543" y="15982"/>
                  <a:pt x="7531" y="15974"/>
                </a:cubicBezTo>
                <a:cubicBezTo>
                  <a:pt x="7441" y="15906"/>
                  <a:pt x="7380" y="15845"/>
                  <a:pt x="7340" y="15781"/>
                </a:cubicBezTo>
                <a:cubicBezTo>
                  <a:pt x="7318" y="15746"/>
                  <a:pt x="7303" y="15713"/>
                  <a:pt x="7292" y="15671"/>
                </a:cubicBezTo>
                <a:lnTo>
                  <a:pt x="7289" y="15664"/>
                </a:lnTo>
                <a:cubicBezTo>
                  <a:pt x="7279" y="15625"/>
                  <a:pt x="7275" y="15582"/>
                  <a:pt x="7268" y="15527"/>
                </a:cubicBezTo>
                <a:cubicBezTo>
                  <a:pt x="7265" y="15517"/>
                  <a:pt x="7266" y="15508"/>
                  <a:pt x="7264" y="15501"/>
                </a:cubicBezTo>
                <a:cubicBezTo>
                  <a:pt x="7258" y="15461"/>
                  <a:pt x="7274" y="15418"/>
                  <a:pt x="7302" y="15395"/>
                </a:cubicBezTo>
                <a:cubicBezTo>
                  <a:pt x="7337" y="15365"/>
                  <a:pt x="7393" y="15321"/>
                  <a:pt x="7451" y="15277"/>
                </a:cubicBezTo>
                <a:cubicBezTo>
                  <a:pt x="7500" y="15240"/>
                  <a:pt x="7564" y="15236"/>
                  <a:pt x="7617" y="15270"/>
                </a:cubicBezTo>
                <a:cubicBezTo>
                  <a:pt x="7658" y="15295"/>
                  <a:pt x="7690" y="15320"/>
                  <a:pt x="7707" y="15330"/>
                </a:cubicBezTo>
                <a:cubicBezTo>
                  <a:pt x="7748" y="15356"/>
                  <a:pt x="7787" y="15377"/>
                  <a:pt x="7817" y="15402"/>
                </a:cubicBezTo>
                <a:cubicBezTo>
                  <a:pt x="7848" y="15427"/>
                  <a:pt x="7877" y="15455"/>
                  <a:pt x="7900" y="15493"/>
                </a:cubicBezTo>
                <a:cubicBezTo>
                  <a:pt x="7934" y="15547"/>
                  <a:pt x="7961" y="15621"/>
                  <a:pt x="7983" y="15713"/>
                </a:cubicBezTo>
                <a:cubicBezTo>
                  <a:pt x="7988" y="15730"/>
                  <a:pt x="7993" y="15745"/>
                  <a:pt x="7997" y="15762"/>
                </a:cubicBezTo>
                <a:lnTo>
                  <a:pt x="7997" y="15766"/>
                </a:lnTo>
                <a:cubicBezTo>
                  <a:pt x="8004" y="15794"/>
                  <a:pt x="8025" y="15812"/>
                  <a:pt x="8052" y="15811"/>
                </a:cubicBezTo>
                <a:cubicBezTo>
                  <a:pt x="8066" y="15811"/>
                  <a:pt x="8083" y="15802"/>
                  <a:pt x="8090" y="15792"/>
                </a:cubicBezTo>
                <a:cubicBezTo>
                  <a:pt x="8102" y="15782"/>
                  <a:pt x="8105" y="15765"/>
                  <a:pt x="8104" y="15747"/>
                </a:cubicBezTo>
                <a:cubicBezTo>
                  <a:pt x="8100" y="15661"/>
                  <a:pt x="8092" y="15590"/>
                  <a:pt x="8073" y="15516"/>
                </a:cubicBezTo>
                <a:cubicBezTo>
                  <a:pt x="8064" y="15481"/>
                  <a:pt x="8051" y="15444"/>
                  <a:pt x="8039" y="15410"/>
                </a:cubicBezTo>
                <a:cubicBezTo>
                  <a:pt x="8014" y="15353"/>
                  <a:pt x="7985" y="15303"/>
                  <a:pt x="7945" y="15254"/>
                </a:cubicBezTo>
                <a:cubicBezTo>
                  <a:pt x="7907" y="15209"/>
                  <a:pt x="7867" y="15170"/>
                  <a:pt x="7828" y="15137"/>
                </a:cubicBezTo>
                <a:cubicBezTo>
                  <a:pt x="7824" y="15134"/>
                  <a:pt x="7820" y="15135"/>
                  <a:pt x="7814" y="15126"/>
                </a:cubicBezTo>
                <a:cubicBezTo>
                  <a:pt x="7781" y="15090"/>
                  <a:pt x="7784" y="15032"/>
                  <a:pt x="7824" y="15001"/>
                </a:cubicBezTo>
                <a:cubicBezTo>
                  <a:pt x="7897" y="14948"/>
                  <a:pt x="7974" y="14891"/>
                  <a:pt x="8025" y="14860"/>
                </a:cubicBezTo>
                <a:cubicBezTo>
                  <a:pt x="8042" y="14848"/>
                  <a:pt x="8061" y="14847"/>
                  <a:pt x="8080" y="14857"/>
                </a:cubicBezTo>
                <a:cubicBezTo>
                  <a:pt x="8099" y="14862"/>
                  <a:pt x="8113" y="14878"/>
                  <a:pt x="8122" y="14898"/>
                </a:cubicBezTo>
                <a:cubicBezTo>
                  <a:pt x="8133" y="14929"/>
                  <a:pt x="8142" y="14949"/>
                  <a:pt x="8146" y="14963"/>
                </a:cubicBezTo>
                <a:cubicBezTo>
                  <a:pt x="8164" y="15021"/>
                  <a:pt x="8192" y="15079"/>
                  <a:pt x="8225" y="15129"/>
                </a:cubicBezTo>
                <a:cubicBezTo>
                  <a:pt x="8292" y="15230"/>
                  <a:pt x="8376" y="15300"/>
                  <a:pt x="8453" y="15360"/>
                </a:cubicBezTo>
                <a:cubicBezTo>
                  <a:pt x="8466" y="15372"/>
                  <a:pt x="8479" y="15373"/>
                  <a:pt x="8495" y="15368"/>
                </a:cubicBezTo>
                <a:cubicBezTo>
                  <a:pt x="8508" y="15364"/>
                  <a:pt x="8520" y="15358"/>
                  <a:pt x="8526" y="15342"/>
                </a:cubicBezTo>
                <a:cubicBezTo>
                  <a:pt x="8533" y="15328"/>
                  <a:pt x="8534" y="15314"/>
                  <a:pt x="8529" y="15296"/>
                </a:cubicBezTo>
                <a:cubicBezTo>
                  <a:pt x="8527" y="15286"/>
                  <a:pt x="8525" y="15274"/>
                  <a:pt x="8516" y="15266"/>
                </a:cubicBezTo>
                <a:cubicBezTo>
                  <a:pt x="8465" y="15213"/>
                  <a:pt x="8395" y="15133"/>
                  <a:pt x="8357" y="15046"/>
                </a:cubicBezTo>
                <a:cubicBezTo>
                  <a:pt x="8347" y="15022"/>
                  <a:pt x="8338" y="14999"/>
                  <a:pt x="8332" y="14978"/>
                </a:cubicBezTo>
                <a:cubicBezTo>
                  <a:pt x="8328" y="14960"/>
                  <a:pt x="8323" y="14940"/>
                  <a:pt x="8322" y="14921"/>
                </a:cubicBezTo>
                <a:cubicBezTo>
                  <a:pt x="8317" y="14873"/>
                  <a:pt x="8319" y="14822"/>
                  <a:pt x="8319" y="14781"/>
                </a:cubicBezTo>
                <a:lnTo>
                  <a:pt x="8319" y="14750"/>
                </a:lnTo>
                <a:cubicBezTo>
                  <a:pt x="8319" y="14709"/>
                  <a:pt x="8337" y="14673"/>
                  <a:pt x="8370" y="14656"/>
                </a:cubicBezTo>
                <a:cubicBezTo>
                  <a:pt x="8452" y="14609"/>
                  <a:pt x="8536" y="14566"/>
                  <a:pt x="8616" y="14527"/>
                </a:cubicBezTo>
                <a:cubicBezTo>
                  <a:pt x="8656" y="14507"/>
                  <a:pt x="8701" y="14521"/>
                  <a:pt x="8730" y="14553"/>
                </a:cubicBezTo>
                <a:cubicBezTo>
                  <a:pt x="8751" y="14581"/>
                  <a:pt x="8768" y="14607"/>
                  <a:pt x="8782" y="14633"/>
                </a:cubicBezTo>
                <a:cubicBezTo>
                  <a:pt x="8794" y="14656"/>
                  <a:pt x="8802" y="14681"/>
                  <a:pt x="8809" y="14709"/>
                </a:cubicBezTo>
                <a:cubicBezTo>
                  <a:pt x="8812" y="14719"/>
                  <a:pt x="8816" y="14729"/>
                  <a:pt x="8820" y="14743"/>
                </a:cubicBezTo>
                <a:cubicBezTo>
                  <a:pt x="8826" y="14783"/>
                  <a:pt x="8824" y="14830"/>
                  <a:pt x="8823" y="14883"/>
                </a:cubicBezTo>
                <a:cubicBezTo>
                  <a:pt x="8823" y="14940"/>
                  <a:pt x="8829" y="14995"/>
                  <a:pt x="8837" y="15054"/>
                </a:cubicBezTo>
                <a:cubicBezTo>
                  <a:pt x="8841" y="15071"/>
                  <a:pt x="8839" y="15085"/>
                  <a:pt x="8844" y="15103"/>
                </a:cubicBezTo>
                <a:cubicBezTo>
                  <a:pt x="8854" y="15145"/>
                  <a:pt x="8872" y="15189"/>
                  <a:pt x="8892" y="15228"/>
                </a:cubicBezTo>
                <a:cubicBezTo>
                  <a:pt x="8944" y="15337"/>
                  <a:pt x="9016" y="15421"/>
                  <a:pt x="9079" y="15493"/>
                </a:cubicBezTo>
                <a:cubicBezTo>
                  <a:pt x="9089" y="15505"/>
                  <a:pt x="9103" y="15512"/>
                  <a:pt x="9117" y="15512"/>
                </a:cubicBezTo>
                <a:cubicBezTo>
                  <a:pt x="9131" y="15512"/>
                  <a:pt x="9141" y="15507"/>
                  <a:pt x="9148" y="15493"/>
                </a:cubicBezTo>
                <a:cubicBezTo>
                  <a:pt x="9158" y="15479"/>
                  <a:pt x="9160" y="15457"/>
                  <a:pt x="9155" y="15436"/>
                </a:cubicBezTo>
                <a:cubicBezTo>
                  <a:pt x="9153" y="15429"/>
                  <a:pt x="9150" y="15423"/>
                  <a:pt x="9145" y="15414"/>
                </a:cubicBezTo>
                <a:cubicBezTo>
                  <a:pt x="9100" y="15344"/>
                  <a:pt x="9050" y="15255"/>
                  <a:pt x="9027" y="15163"/>
                </a:cubicBezTo>
                <a:lnTo>
                  <a:pt x="9024" y="15160"/>
                </a:lnTo>
                <a:cubicBezTo>
                  <a:pt x="9017" y="15132"/>
                  <a:pt x="9010" y="15099"/>
                  <a:pt x="9010" y="15069"/>
                </a:cubicBezTo>
                <a:cubicBezTo>
                  <a:pt x="9008" y="15020"/>
                  <a:pt x="9011" y="14970"/>
                  <a:pt x="9024" y="14894"/>
                </a:cubicBezTo>
                <a:lnTo>
                  <a:pt x="9027" y="14883"/>
                </a:lnTo>
                <a:cubicBezTo>
                  <a:pt x="9036" y="14835"/>
                  <a:pt x="9045" y="14781"/>
                  <a:pt x="9048" y="14724"/>
                </a:cubicBezTo>
                <a:cubicBezTo>
                  <a:pt x="9051" y="14655"/>
                  <a:pt x="9046" y="14591"/>
                  <a:pt x="9034" y="14527"/>
                </a:cubicBezTo>
                <a:cubicBezTo>
                  <a:pt x="9033" y="14523"/>
                  <a:pt x="9031" y="14515"/>
                  <a:pt x="9030" y="14512"/>
                </a:cubicBezTo>
                <a:cubicBezTo>
                  <a:pt x="9029" y="14505"/>
                  <a:pt x="9025" y="14496"/>
                  <a:pt x="9024" y="14489"/>
                </a:cubicBezTo>
                <a:lnTo>
                  <a:pt x="9024" y="14485"/>
                </a:lnTo>
                <a:cubicBezTo>
                  <a:pt x="9015" y="14450"/>
                  <a:pt x="9021" y="14413"/>
                  <a:pt x="9044" y="14383"/>
                </a:cubicBezTo>
                <a:cubicBezTo>
                  <a:pt x="9057" y="14364"/>
                  <a:pt x="9081" y="14352"/>
                  <a:pt x="9103" y="14345"/>
                </a:cubicBezTo>
                <a:cubicBezTo>
                  <a:pt x="9165" y="14330"/>
                  <a:pt x="9227" y="14317"/>
                  <a:pt x="9286" y="14307"/>
                </a:cubicBezTo>
                <a:cubicBezTo>
                  <a:pt x="9336" y="14300"/>
                  <a:pt x="9379" y="14331"/>
                  <a:pt x="9393" y="14387"/>
                </a:cubicBezTo>
                <a:cubicBezTo>
                  <a:pt x="9399" y="14408"/>
                  <a:pt x="9409" y="14430"/>
                  <a:pt x="9414" y="14451"/>
                </a:cubicBezTo>
                <a:cubicBezTo>
                  <a:pt x="9435" y="14505"/>
                  <a:pt x="9459" y="14549"/>
                  <a:pt x="9480" y="14591"/>
                </a:cubicBezTo>
                <a:lnTo>
                  <a:pt x="9487" y="14607"/>
                </a:lnTo>
                <a:cubicBezTo>
                  <a:pt x="9512" y="14652"/>
                  <a:pt x="9528" y="14690"/>
                  <a:pt x="9542" y="14732"/>
                </a:cubicBezTo>
                <a:cubicBezTo>
                  <a:pt x="9544" y="14739"/>
                  <a:pt x="9547" y="14751"/>
                  <a:pt x="9549" y="14758"/>
                </a:cubicBezTo>
                <a:cubicBezTo>
                  <a:pt x="9557" y="14790"/>
                  <a:pt x="9561" y="14819"/>
                  <a:pt x="9563" y="14853"/>
                </a:cubicBezTo>
                <a:cubicBezTo>
                  <a:pt x="9564" y="14943"/>
                  <a:pt x="9539" y="15043"/>
                  <a:pt x="9514" y="15137"/>
                </a:cubicBezTo>
                <a:cubicBezTo>
                  <a:pt x="9511" y="15149"/>
                  <a:pt x="9512" y="15164"/>
                  <a:pt x="9514" y="15175"/>
                </a:cubicBezTo>
                <a:cubicBezTo>
                  <a:pt x="9518" y="15189"/>
                  <a:pt x="9523" y="15204"/>
                  <a:pt x="9532" y="15209"/>
                </a:cubicBezTo>
                <a:cubicBezTo>
                  <a:pt x="9544" y="15217"/>
                  <a:pt x="9557" y="15220"/>
                  <a:pt x="9570" y="15216"/>
                </a:cubicBezTo>
                <a:cubicBezTo>
                  <a:pt x="9582" y="15213"/>
                  <a:pt x="9597" y="15200"/>
                  <a:pt x="9604" y="15186"/>
                </a:cubicBezTo>
                <a:cubicBezTo>
                  <a:pt x="9648" y="15086"/>
                  <a:pt x="9689" y="14991"/>
                  <a:pt x="9708" y="14872"/>
                </a:cubicBezTo>
                <a:cubicBezTo>
                  <a:pt x="9717" y="14812"/>
                  <a:pt x="9723" y="14748"/>
                  <a:pt x="9715" y="14686"/>
                </a:cubicBezTo>
                <a:cubicBezTo>
                  <a:pt x="9709" y="14650"/>
                  <a:pt x="9702" y="14611"/>
                  <a:pt x="9691" y="14565"/>
                </a:cubicBezTo>
                <a:cubicBezTo>
                  <a:pt x="9686" y="14547"/>
                  <a:pt x="9680" y="14530"/>
                  <a:pt x="9677" y="14516"/>
                </a:cubicBezTo>
                <a:cubicBezTo>
                  <a:pt x="9672" y="14494"/>
                  <a:pt x="9668" y="14480"/>
                  <a:pt x="9663" y="14459"/>
                </a:cubicBezTo>
                <a:cubicBezTo>
                  <a:pt x="9655" y="14427"/>
                  <a:pt x="9648" y="14401"/>
                  <a:pt x="9646" y="14379"/>
                </a:cubicBezTo>
                <a:cubicBezTo>
                  <a:pt x="9645" y="14376"/>
                  <a:pt x="9647" y="14375"/>
                  <a:pt x="9646" y="14372"/>
                </a:cubicBezTo>
                <a:cubicBezTo>
                  <a:pt x="9644" y="14338"/>
                  <a:pt x="9661" y="14307"/>
                  <a:pt x="9687" y="14288"/>
                </a:cubicBezTo>
                <a:cubicBezTo>
                  <a:pt x="9705" y="14275"/>
                  <a:pt x="9725" y="14268"/>
                  <a:pt x="9746" y="14269"/>
                </a:cubicBezTo>
                <a:cubicBezTo>
                  <a:pt x="9860" y="14273"/>
                  <a:pt x="9983" y="14283"/>
                  <a:pt x="10105" y="14303"/>
                </a:cubicBezTo>
                <a:cubicBezTo>
                  <a:pt x="10166" y="14312"/>
                  <a:pt x="10215" y="14356"/>
                  <a:pt x="10237" y="14417"/>
                </a:cubicBezTo>
                <a:cubicBezTo>
                  <a:pt x="10246" y="14441"/>
                  <a:pt x="10252" y="14468"/>
                  <a:pt x="10257" y="14489"/>
                </a:cubicBezTo>
                <a:cubicBezTo>
                  <a:pt x="10260" y="14500"/>
                  <a:pt x="10261" y="14509"/>
                  <a:pt x="10264" y="14523"/>
                </a:cubicBezTo>
                <a:cubicBezTo>
                  <a:pt x="10272" y="14566"/>
                  <a:pt x="10278" y="14606"/>
                  <a:pt x="10275" y="14648"/>
                </a:cubicBezTo>
                <a:cubicBezTo>
                  <a:pt x="10271" y="14687"/>
                  <a:pt x="10258" y="14734"/>
                  <a:pt x="10240" y="14800"/>
                </a:cubicBezTo>
                <a:lnTo>
                  <a:pt x="10233" y="14830"/>
                </a:lnTo>
                <a:cubicBezTo>
                  <a:pt x="10220" y="14875"/>
                  <a:pt x="10199" y="14929"/>
                  <a:pt x="10188" y="14982"/>
                </a:cubicBezTo>
                <a:cubicBezTo>
                  <a:pt x="10175" y="15053"/>
                  <a:pt x="10172" y="15121"/>
                  <a:pt x="10181" y="15186"/>
                </a:cubicBezTo>
                <a:cubicBezTo>
                  <a:pt x="10183" y="15208"/>
                  <a:pt x="10190" y="15226"/>
                  <a:pt x="10195" y="15247"/>
                </a:cubicBezTo>
                <a:cubicBezTo>
                  <a:pt x="10219" y="15342"/>
                  <a:pt x="10265" y="15434"/>
                  <a:pt x="10344" y="15531"/>
                </a:cubicBezTo>
                <a:cubicBezTo>
                  <a:pt x="10365" y="15559"/>
                  <a:pt x="10408" y="15563"/>
                  <a:pt x="10441" y="15542"/>
                </a:cubicBezTo>
                <a:cubicBezTo>
                  <a:pt x="10468" y="15527"/>
                  <a:pt x="10481" y="15499"/>
                  <a:pt x="10475" y="15474"/>
                </a:cubicBezTo>
                <a:cubicBezTo>
                  <a:pt x="10474" y="15471"/>
                  <a:pt x="10470" y="15465"/>
                  <a:pt x="10465" y="15459"/>
                </a:cubicBezTo>
                <a:cubicBezTo>
                  <a:pt x="10429" y="15398"/>
                  <a:pt x="10406" y="15333"/>
                  <a:pt x="10392" y="15277"/>
                </a:cubicBezTo>
                <a:cubicBezTo>
                  <a:pt x="10383" y="15238"/>
                  <a:pt x="10377" y="15202"/>
                  <a:pt x="10378" y="15167"/>
                </a:cubicBezTo>
                <a:cubicBezTo>
                  <a:pt x="10378" y="15122"/>
                  <a:pt x="10387" y="15077"/>
                  <a:pt x="10403" y="15027"/>
                </a:cubicBezTo>
                <a:cubicBezTo>
                  <a:pt x="10414" y="14990"/>
                  <a:pt x="10430" y="14949"/>
                  <a:pt x="10448" y="14910"/>
                </a:cubicBezTo>
                <a:lnTo>
                  <a:pt x="10465" y="14876"/>
                </a:lnTo>
                <a:cubicBezTo>
                  <a:pt x="10486" y="14824"/>
                  <a:pt x="10510" y="14762"/>
                  <a:pt x="10524" y="14690"/>
                </a:cubicBezTo>
                <a:cubicBezTo>
                  <a:pt x="10538" y="14621"/>
                  <a:pt x="10535" y="14542"/>
                  <a:pt x="10524" y="14470"/>
                </a:cubicBezTo>
                <a:cubicBezTo>
                  <a:pt x="10523" y="14467"/>
                  <a:pt x="10520" y="14459"/>
                  <a:pt x="10520" y="14444"/>
                </a:cubicBezTo>
                <a:cubicBezTo>
                  <a:pt x="10508" y="14383"/>
                  <a:pt x="10547" y="14324"/>
                  <a:pt x="10603" y="14315"/>
                </a:cubicBezTo>
                <a:cubicBezTo>
                  <a:pt x="10690" y="14304"/>
                  <a:pt x="10828" y="14277"/>
                  <a:pt x="10942" y="14250"/>
                </a:cubicBezTo>
                <a:cubicBezTo>
                  <a:pt x="10994" y="14239"/>
                  <a:pt x="11044" y="14278"/>
                  <a:pt x="11049" y="14337"/>
                </a:cubicBezTo>
                <a:cubicBezTo>
                  <a:pt x="11048" y="14349"/>
                  <a:pt x="11052" y="14360"/>
                  <a:pt x="11052" y="14375"/>
                </a:cubicBezTo>
                <a:cubicBezTo>
                  <a:pt x="11056" y="14419"/>
                  <a:pt x="11058" y="14465"/>
                  <a:pt x="11066" y="14512"/>
                </a:cubicBezTo>
                <a:cubicBezTo>
                  <a:pt x="11071" y="14529"/>
                  <a:pt x="11072" y="14547"/>
                  <a:pt x="11077" y="14565"/>
                </a:cubicBezTo>
                <a:cubicBezTo>
                  <a:pt x="11088" y="14611"/>
                  <a:pt x="11102" y="14650"/>
                  <a:pt x="11121" y="14686"/>
                </a:cubicBezTo>
                <a:cubicBezTo>
                  <a:pt x="11173" y="14784"/>
                  <a:pt x="11259" y="14861"/>
                  <a:pt x="11374" y="14921"/>
                </a:cubicBezTo>
                <a:cubicBezTo>
                  <a:pt x="11401" y="14935"/>
                  <a:pt x="11440" y="14924"/>
                  <a:pt x="11464" y="14894"/>
                </a:cubicBezTo>
                <a:cubicBezTo>
                  <a:pt x="11476" y="14876"/>
                  <a:pt x="11482" y="14855"/>
                  <a:pt x="11477" y="14838"/>
                </a:cubicBezTo>
                <a:cubicBezTo>
                  <a:pt x="11475" y="14827"/>
                  <a:pt x="11468" y="14812"/>
                  <a:pt x="11460" y="14807"/>
                </a:cubicBezTo>
                <a:cubicBezTo>
                  <a:pt x="11379" y="14745"/>
                  <a:pt x="11321" y="14673"/>
                  <a:pt x="11291" y="14595"/>
                </a:cubicBezTo>
                <a:cubicBezTo>
                  <a:pt x="11284" y="14582"/>
                  <a:pt x="11280" y="14568"/>
                  <a:pt x="11277" y="14553"/>
                </a:cubicBezTo>
                <a:cubicBezTo>
                  <a:pt x="11271" y="14529"/>
                  <a:pt x="11267" y="14499"/>
                  <a:pt x="11263" y="14470"/>
                </a:cubicBezTo>
                <a:cubicBezTo>
                  <a:pt x="11262" y="14437"/>
                  <a:pt x="11262" y="14401"/>
                  <a:pt x="11260" y="14364"/>
                </a:cubicBezTo>
                <a:cubicBezTo>
                  <a:pt x="11259" y="14349"/>
                  <a:pt x="11260" y="14337"/>
                  <a:pt x="11260" y="14322"/>
                </a:cubicBezTo>
                <a:cubicBezTo>
                  <a:pt x="11259" y="14319"/>
                  <a:pt x="11261" y="14295"/>
                  <a:pt x="11260" y="14262"/>
                </a:cubicBezTo>
                <a:cubicBezTo>
                  <a:pt x="11258" y="14187"/>
                  <a:pt x="11288" y="14115"/>
                  <a:pt x="11343" y="14072"/>
                </a:cubicBezTo>
                <a:cubicBezTo>
                  <a:pt x="11423" y="14007"/>
                  <a:pt x="11510" y="13933"/>
                  <a:pt x="11564" y="13871"/>
                </a:cubicBezTo>
                <a:cubicBezTo>
                  <a:pt x="11580" y="13855"/>
                  <a:pt x="11598" y="13847"/>
                  <a:pt x="11619" y="13849"/>
                </a:cubicBezTo>
                <a:cubicBezTo>
                  <a:pt x="11640" y="13850"/>
                  <a:pt x="11660" y="13857"/>
                  <a:pt x="11674" y="13871"/>
                </a:cubicBezTo>
                <a:cubicBezTo>
                  <a:pt x="11699" y="13902"/>
                  <a:pt x="11711" y="13918"/>
                  <a:pt x="11716" y="13925"/>
                </a:cubicBezTo>
                <a:cubicBezTo>
                  <a:pt x="11722" y="13934"/>
                  <a:pt x="11726" y="13942"/>
                  <a:pt x="11733" y="13955"/>
                </a:cubicBezTo>
                <a:cubicBezTo>
                  <a:pt x="11753" y="13994"/>
                  <a:pt x="11775" y="14030"/>
                  <a:pt x="11799" y="14072"/>
                </a:cubicBezTo>
                <a:cubicBezTo>
                  <a:pt x="11834" y="14130"/>
                  <a:pt x="11874" y="14176"/>
                  <a:pt x="11916" y="14209"/>
                </a:cubicBezTo>
                <a:cubicBezTo>
                  <a:pt x="12001" y="14274"/>
                  <a:pt x="12110" y="14307"/>
                  <a:pt x="12234" y="14307"/>
                </a:cubicBezTo>
                <a:cubicBezTo>
                  <a:pt x="12266" y="14309"/>
                  <a:pt x="12295" y="14275"/>
                  <a:pt x="12303" y="14239"/>
                </a:cubicBezTo>
                <a:cubicBezTo>
                  <a:pt x="12307" y="14227"/>
                  <a:pt x="12306" y="14212"/>
                  <a:pt x="12303" y="14201"/>
                </a:cubicBezTo>
                <a:cubicBezTo>
                  <a:pt x="12298" y="14180"/>
                  <a:pt x="12284" y="14164"/>
                  <a:pt x="12262" y="14159"/>
                </a:cubicBezTo>
                <a:cubicBezTo>
                  <a:pt x="12164" y="14140"/>
                  <a:pt x="12083" y="14105"/>
                  <a:pt x="12027" y="14046"/>
                </a:cubicBezTo>
                <a:cubicBezTo>
                  <a:pt x="12000" y="14020"/>
                  <a:pt x="11978" y="13987"/>
                  <a:pt x="11958" y="13947"/>
                </a:cubicBezTo>
                <a:cubicBezTo>
                  <a:pt x="11944" y="13918"/>
                  <a:pt x="11928" y="13883"/>
                  <a:pt x="11916" y="13849"/>
                </a:cubicBezTo>
                <a:cubicBezTo>
                  <a:pt x="11911" y="13839"/>
                  <a:pt x="11906" y="13824"/>
                  <a:pt x="11899" y="13811"/>
                </a:cubicBezTo>
                <a:cubicBezTo>
                  <a:pt x="11892" y="13798"/>
                  <a:pt x="11872" y="13753"/>
                  <a:pt x="11844" y="13693"/>
                </a:cubicBezTo>
                <a:cubicBezTo>
                  <a:pt x="11815" y="13634"/>
                  <a:pt x="11811" y="13565"/>
                  <a:pt x="11837" y="13504"/>
                </a:cubicBezTo>
                <a:cubicBezTo>
                  <a:pt x="11867" y="13431"/>
                  <a:pt x="11898" y="13360"/>
                  <a:pt x="11913" y="13322"/>
                </a:cubicBezTo>
                <a:cubicBezTo>
                  <a:pt x="11930" y="13279"/>
                  <a:pt x="11972" y="13252"/>
                  <a:pt x="12017" y="13265"/>
                </a:cubicBezTo>
                <a:cubicBezTo>
                  <a:pt x="12084" y="13287"/>
                  <a:pt x="12156" y="13300"/>
                  <a:pt x="12220" y="13296"/>
                </a:cubicBezTo>
                <a:cubicBezTo>
                  <a:pt x="12288" y="13290"/>
                  <a:pt x="12349" y="13269"/>
                  <a:pt x="12400" y="13254"/>
                </a:cubicBezTo>
                <a:cubicBezTo>
                  <a:pt x="12416" y="13249"/>
                  <a:pt x="12429" y="13247"/>
                  <a:pt x="12445" y="13243"/>
                </a:cubicBezTo>
                <a:cubicBezTo>
                  <a:pt x="12480" y="13232"/>
                  <a:pt x="12516" y="13218"/>
                  <a:pt x="12549" y="13212"/>
                </a:cubicBezTo>
                <a:cubicBezTo>
                  <a:pt x="12598" y="13201"/>
                  <a:pt x="12638" y="13198"/>
                  <a:pt x="12680" y="13201"/>
                </a:cubicBezTo>
                <a:cubicBezTo>
                  <a:pt x="12765" y="13209"/>
                  <a:pt x="12854" y="13255"/>
                  <a:pt x="12946" y="13333"/>
                </a:cubicBezTo>
                <a:cubicBezTo>
                  <a:pt x="12959" y="13345"/>
                  <a:pt x="12975" y="13349"/>
                  <a:pt x="12988" y="13345"/>
                </a:cubicBezTo>
                <a:cubicBezTo>
                  <a:pt x="13004" y="13340"/>
                  <a:pt x="13020" y="13332"/>
                  <a:pt x="13029" y="13315"/>
                </a:cubicBezTo>
                <a:cubicBezTo>
                  <a:pt x="13041" y="13292"/>
                  <a:pt x="13047" y="13263"/>
                  <a:pt x="13040" y="13235"/>
                </a:cubicBezTo>
                <a:cubicBezTo>
                  <a:pt x="13037" y="13224"/>
                  <a:pt x="13031" y="13211"/>
                  <a:pt x="13026" y="13205"/>
                </a:cubicBezTo>
                <a:cubicBezTo>
                  <a:pt x="12928" y="13087"/>
                  <a:pt x="12822" y="13013"/>
                  <a:pt x="12715" y="12985"/>
                </a:cubicBezTo>
                <a:cubicBezTo>
                  <a:pt x="12656" y="12969"/>
                  <a:pt x="12595" y="12967"/>
                  <a:pt x="12525" y="12974"/>
                </a:cubicBezTo>
                <a:cubicBezTo>
                  <a:pt x="12475" y="12981"/>
                  <a:pt x="12425" y="12991"/>
                  <a:pt x="12383" y="13000"/>
                </a:cubicBezTo>
                <a:lnTo>
                  <a:pt x="12348" y="13008"/>
                </a:lnTo>
                <a:cubicBezTo>
                  <a:pt x="12290" y="13021"/>
                  <a:pt x="12248" y="13023"/>
                  <a:pt x="12210" y="13023"/>
                </a:cubicBezTo>
                <a:cubicBezTo>
                  <a:pt x="12172" y="13023"/>
                  <a:pt x="12140" y="13019"/>
                  <a:pt x="12103" y="13008"/>
                </a:cubicBezTo>
                <a:cubicBezTo>
                  <a:pt x="12073" y="12998"/>
                  <a:pt x="12045" y="12975"/>
                  <a:pt x="12037" y="12943"/>
                </a:cubicBezTo>
                <a:cubicBezTo>
                  <a:pt x="12034" y="12929"/>
                  <a:pt x="12033" y="12913"/>
                  <a:pt x="12034" y="12902"/>
                </a:cubicBezTo>
                <a:cubicBezTo>
                  <a:pt x="12049" y="12795"/>
                  <a:pt x="12058" y="12689"/>
                  <a:pt x="12058" y="12579"/>
                </a:cubicBezTo>
                <a:cubicBezTo>
                  <a:pt x="12057" y="12546"/>
                  <a:pt x="12074" y="12514"/>
                  <a:pt x="12096" y="12492"/>
                </a:cubicBezTo>
                <a:cubicBezTo>
                  <a:pt x="12118" y="12471"/>
                  <a:pt x="12146" y="12459"/>
                  <a:pt x="12176" y="12466"/>
                </a:cubicBezTo>
                <a:cubicBezTo>
                  <a:pt x="12183" y="12467"/>
                  <a:pt x="12193" y="12471"/>
                  <a:pt x="12196" y="12470"/>
                </a:cubicBezTo>
                <a:cubicBezTo>
                  <a:pt x="12258" y="12481"/>
                  <a:pt x="12313" y="12482"/>
                  <a:pt x="12366" y="12473"/>
                </a:cubicBezTo>
                <a:cubicBezTo>
                  <a:pt x="12464" y="12455"/>
                  <a:pt x="12563" y="12395"/>
                  <a:pt x="12656" y="12299"/>
                </a:cubicBezTo>
                <a:cubicBezTo>
                  <a:pt x="12673" y="12283"/>
                  <a:pt x="12680" y="12248"/>
                  <a:pt x="12673" y="12220"/>
                </a:cubicBezTo>
                <a:cubicBezTo>
                  <a:pt x="12671" y="12213"/>
                  <a:pt x="12671" y="12207"/>
                  <a:pt x="12666" y="12201"/>
                </a:cubicBezTo>
                <a:cubicBezTo>
                  <a:pt x="12659" y="12184"/>
                  <a:pt x="12643" y="12173"/>
                  <a:pt x="12625" y="12170"/>
                </a:cubicBezTo>
                <a:cubicBezTo>
                  <a:pt x="12610" y="12167"/>
                  <a:pt x="12599" y="12171"/>
                  <a:pt x="12587" y="12178"/>
                </a:cubicBezTo>
                <a:cubicBezTo>
                  <a:pt x="12505" y="12236"/>
                  <a:pt x="12420" y="12273"/>
                  <a:pt x="12345" y="12276"/>
                </a:cubicBezTo>
                <a:cubicBezTo>
                  <a:pt x="12308" y="12280"/>
                  <a:pt x="12272" y="12271"/>
                  <a:pt x="12231" y="12257"/>
                </a:cubicBezTo>
                <a:cubicBezTo>
                  <a:pt x="12201" y="12248"/>
                  <a:pt x="12169" y="12236"/>
                  <a:pt x="12134" y="12220"/>
                </a:cubicBezTo>
                <a:lnTo>
                  <a:pt x="12103" y="12204"/>
                </a:lnTo>
                <a:cubicBezTo>
                  <a:pt x="12053" y="12182"/>
                  <a:pt x="12014" y="12139"/>
                  <a:pt x="11999" y="12079"/>
                </a:cubicBezTo>
                <a:cubicBezTo>
                  <a:pt x="11978" y="11995"/>
                  <a:pt x="11953" y="11907"/>
                  <a:pt x="11923" y="11829"/>
                </a:cubicBezTo>
                <a:cubicBezTo>
                  <a:pt x="11922" y="11822"/>
                  <a:pt x="11915" y="11814"/>
                  <a:pt x="11913" y="11807"/>
                </a:cubicBezTo>
                <a:cubicBezTo>
                  <a:pt x="11895" y="11733"/>
                  <a:pt x="11917" y="11657"/>
                  <a:pt x="11975" y="11613"/>
                </a:cubicBezTo>
                <a:cubicBezTo>
                  <a:pt x="11978" y="11612"/>
                  <a:pt x="11979" y="11611"/>
                  <a:pt x="11982" y="11610"/>
                </a:cubicBezTo>
                <a:cubicBezTo>
                  <a:pt x="12011" y="11586"/>
                  <a:pt x="12044" y="11566"/>
                  <a:pt x="12075" y="11553"/>
                </a:cubicBezTo>
                <a:cubicBezTo>
                  <a:pt x="12107" y="11540"/>
                  <a:pt x="12149" y="11531"/>
                  <a:pt x="12203" y="11526"/>
                </a:cubicBezTo>
                <a:cubicBezTo>
                  <a:pt x="12213" y="11523"/>
                  <a:pt x="12221" y="11526"/>
                  <a:pt x="12234" y="11522"/>
                </a:cubicBezTo>
                <a:cubicBezTo>
                  <a:pt x="12275" y="11518"/>
                  <a:pt x="12316" y="11512"/>
                  <a:pt x="12359" y="11503"/>
                </a:cubicBezTo>
                <a:cubicBezTo>
                  <a:pt x="12417" y="11490"/>
                  <a:pt x="12471" y="11467"/>
                  <a:pt x="12514" y="11435"/>
                </a:cubicBezTo>
                <a:cubicBezTo>
                  <a:pt x="12599" y="11376"/>
                  <a:pt x="12668" y="11288"/>
                  <a:pt x="12722" y="11159"/>
                </a:cubicBezTo>
                <a:cubicBezTo>
                  <a:pt x="12729" y="11145"/>
                  <a:pt x="12729" y="11123"/>
                  <a:pt x="12725" y="11106"/>
                </a:cubicBezTo>
                <a:cubicBezTo>
                  <a:pt x="12721" y="11088"/>
                  <a:pt x="12708" y="11075"/>
                  <a:pt x="12694" y="11060"/>
                </a:cubicBezTo>
                <a:cubicBezTo>
                  <a:pt x="12681" y="11049"/>
                  <a:pt x="12663" y="11041"/>
                  <a:pt x="12649" y="11041"/>
                </a:cubicBezTo>
                <a:cubicBezTo>
                  <a:pt x="12636" y="11045"/>
                  <a:pt x="12625" y="11054"/>
                  <a:pt x="12618" y="11068"/>
                </a:cubicBezTo>
                <a:cubicBezTo>
                  <a:pt x="12562" y="11160"/>
                  <a:pt x="12499" y="11225"/>
                  <a:pt x="12428" y="11257"/>
                </a:cubicBezTo>
                <a:cubicBezTo>
                  <a:pt x="12394" y="11275"/>
                  <a:pt x="12355" y="11287"/>
                  <a:pt x="12314" y="11288"/>
                </a:cubicBezTo>
                <a:cubicBezTo>
                  <a:pt x="12287" y="11292"/>
                  <a:pt x="12255" y="11291"/>
                  <a:pt x="12227" y="11291"/>
                </a:cubicBezTo>
                <a:cubicBezTo>
                  <a:pt x="12214" y="11292"/>
                  <a:pt x="12196" y="11290"/>
                  <a:pt x="12179" y="11291"/>
                </a:cubicBezTo>
                <a:cubicBezTo>
                  <a:pt x="12131" y="11294"/>
                  <a:pt x="12078" y="11297"/>
                  <a:pt x="12020" y="11314"/>
                </a:cubicBezTo>
                <a:cubicBezTo>
                  <a:pt x="11966" y="11330"/>
                  <a:pt x="11907" y="11359"/>
                  <a:pt x="11854" y="11397"/>
                </a:cubicBezTo>
                <a:cubicBezTo>
                  <a:pt x="11845" y="11404"/>
                  <a:pt x="11839" y="11411"/>
                  <a:pt x="11833" y="11416"/>
                </a:cubicBezTo>
                <a:cubicBezTo>
                  <a:pt x="11784" y="11454"/>
                  <a:pt x="11715" y="11442"/>
                  <a:pt x="11674" y="11390"/>
                </a:cubicBezTo>
                <a:cubicBezTo>
                  <a:pt x="11654" y="11362"/>
                  <a:pt x="11629" y="11337"/>
                  <a:pt x="11605" y="11310"/>
                </a:cubicBezTo>
                <a:cubicBezTo>
                  <a:pt x="11591" y="11296"/>
                  <a:pt x="11585" y="11275"/>
                  <a:pt x="11581" y="11257"/>
                </a:cubicBezTo>
                <a:cubicBezTo>
                  <a:pt x="11568" y="11204"/>
                  <a:pt x="11582" y="11149"/>
                  <a:pt x="11626" y="11117"/>
                </a:cubicBezTo>
                <a:cubicBezTo>
                  <a:pt x="11675" y="11080"/>
                  <a:pt x="11718" y="11036"/>
                  <a:pt x="11750" y="10988"/>
                </a:cubicBezTo>
                <a:cubicBezTo>
                  <a:pt x="11810" y="10895"/>
                  <a:pt x="11839" y="10785"/>
                  <a:pt x="11844" y="10640"/>
                </a:cubicBezTo>
                <a:cubicBezTo>
                  <a:pt x="11842" y="10633"/>
                  <a:pt x="11842" y="10628"/>
                  <a:pt x="11840" y="10621"/>
                </a:cubicBezTo>
                <a:cubicBezTo>
                  <a:pt x="11833" y="10593"/>
                  <a:pt x="11811" y="10571"/>
                  <a:pt x="11785" y="10564"/>
                </a:cubicBezTo>
                <a:cubicBezTo>
                  <a:pt x="11766" y="10558"/>
                  <a:pt x="11751" y="10561"/>
                  <a:pt x="11740" y="10571"/>
                </a:cubicBezTo>
                <a:cubicBezTo>
                  <a:pt x="11728" y="10579"/>
                  <a:pt x="11719" y="10593"/>
                  <a:pt x="11716" y="10609"/>
                </a:cubicBezTo>
                <a:cubicBezTo>
                  <a:pt x="11695" y="10718"/>
                  <a:pt x="11662" y="10802"/>
                  <a:pt x="11609" y="10863"/>
                </a:cubicBezTo>
                <a:cubicBezTo>
                  <a:pt x="11582" y="10894"/>
                  <a:pt x="11554" y="10916"/>
                  <a:pt x="11515" y="10939"/>
                </a:cubicBezTo>
                <a:cubicBezTo>
                  <a:pt x="11480" y="10961"/>
                  <a:pt x="11439" y="10986"/>
                  <a:pt x="11394" y="11000"/>
                </a:cubicBezTo>
                <a:lnTo>
                  <a:pt x="11384" y="11000"/>
                </a:lnTo>
                <a:cubicBezTo>
                  <a:pt x="11355" y="11008"/>
                  <a:pt x="11335" y="11018"/>
                  <a:pt x="11308" y="11018"/>
                </a:cubicBezTo>
                <a:cubicBezTo>
                  <a:pt x="11287" y="11017"/>
                  <a:pt x="11263" y="11012"/>
                  <a:pt x="11242" y="11000"/>
                </a:cubicBezTo>
                <a:cubicBezTo>
                  <a:pt x="11161" y="10948"/>
                  <a:pt x="11079" y="10905"/>
                  <a:pt x="10990" y="10867"/>
                </a:cubicBezTo>
                <a:cubicBezTo>
                  <a:pt x="10963" y="10856"/>
                  <a:pt x="10942" y="10831"/>
                  <a:pt x="10935" y="10803"/>
                </a:cubicBezTo>
                <a:cubicBezTo>
                  <a:pt x="10931" y="10788"/>
                  <a:pt x="10932" y="10769"/>
                  <a:pt x="10935" y="10753"/>
                </a:cubicBezTo>
                <a:cubicBezTo>
                  <a:pt x="10939" y="10729"/>
                  <a:pt x="10942" y="10723"/>
                  <a:pt x="10942" y="10723"/>
                </a:cubicBezTo>
                <a:cubicBezTo>
                  <a:pt x="10958" y="10692"/>
                  <a:pt x="10980" y="10653"/>
                  <a:pt x="11014" y="10609"/>
                </a:cubicBezTo>
                <a:lnTo>
                  <a:pt x="11035" y="10587"/>
                </a:lnTo>
                <a:cubicBezTo>
                  <a:pt x="11061" y="10552"/>
                  <a:pt x="11087" y="10514"/>
                  <a:pt x="11111" y="10473"/>
                </a:cubicBezTo>
                <a:cubicBezTo>
                  <a:pt x="11145" y="10417"/>
                  <a:pt x="11170" y="10356"/>
                  <a:pt x="11184" y="10299"/>
                </a:cubicBezTo>
                <a:cubicBezTo>
                  <a:pt x="11197" y="10242"/>
                  <a:pt x="11199" y="10179"/>
                  <a:pt x="11194" y="10117"/>
                </a:cubicBezTo>
                <a:cubicBezTo>
                  <a:pt x="11191" y="10076"/>
                  <a:pt x="11180" y="10034"/>
                  <a:pt x="11170" y="9992"/>
                </a:cubicBezTo>
                <a:cubicBezTo>
                  <a:pt x="11165" y="9974"/>
                  <a:pt x="11164" y="9960"/>
                  <a:pt x="11159" y="9942"/>
                </a:cubicBezTo>
                <a:cubicBezTo>
                  <a:pt x="11152" y="9911"/>
                  <a:pt x="11113" y="9887"/>
                  <a:pt x="11080" y="9893"/>
                </a:cubicBezTo>
                <a:cubicBezTo>
                  <a:pt x="11063" y="9894"/>
                  <a:pt x="11049" y="9902"/>
                  <a:pt x="11038" y="9916"/>
                </a:cubicBezTo>
                <a:cubicBezTo>
                  <a:pt x="11031" y="9926"/>
                  <a:pt x="11028" y="9943"/>
                  <a:pt x="11028" y="9958"/>
                </a:cubicBezTo>
                <a:cubicBezTo>
                  <a:pt x="11042" y="10067"/>
                  <a:pt x="11037" y="10166"/>
                  <a:pt x="11011" y="10242"/>
                </a:cubicBezTo>
                <a:cubicBezTo>
                  <a:pt x="10996" y="10280"/>
                  <a:pt x="10978" y="10317"/>
                  <a:pt x="10949" y="10352"/>
                </a:cubicBezTo>
                <a:cubicBezTo>
                  <a:pt x="10927" y="10377"/>
                  <a:pt x="10903" y="10402"/>
                  <a:pt x="10880" y="10431"/>
                </a:cubicBezTo>
                <a:lnTo>
                  <a:pt x="10855" y="10458"/>
                </a:lnTo>
                <a:cubicBezTo>
                  <a:pt x="10820" y="10495"/>
                  <a:pt x="10783" y="10539"/>
                  <a:pt x="10752" y="10594"/>
                </a:cubicBezTo>
                <a:cubicBezTo>
                  <a:pt x="10747" y="10603"/>
                  <a:pt x="10733" y="10623"/>
                  <a:pt x="10717" y="10655"/>
                </a:cubicBezTo>
                <a:cubicBezTo>
                  <a:pt x="10684" y="10717"/>
                  <a:pt x="10619" y="10752"/>
                  <a:pt x="10551" y="10742"/>
                </a:cubicBezTo>
                <a:cubicBezTo>
                  <a:pt x="10461" y="10727"/>
                  <a:pt x="10369" y="10716"/>
                  <a:pt x="10309" y="10712"/>
                </a:cubicBezTo>
                <a:cubicBezTo>
                  <a:pt x="10284" y="10708"/>
                  <a:pt x="10264" y="10691"/>
                  <a:pt x="10257" y="10666"/>
                </a:cubicBezTo>
                <a:cubicBezTo>
                  <a:pt x="10253" y="10649"/>
                  <a:pt x="10251" y="10634"/>
                  <a:pt x="10257" y="10617"/>
                </a:cubicBezTo>
                <a:cubicBezTo>
                  <a:pt x="10268" y="10591"/>
                  <a:pt x="10276" y="10576"/>
                  <a:pt x="10278" y="10571"/>
                </a:cubicBezTo>
                <a:lnTo>
                  <a:pt x="10289" y="10564"/>
                </a:lnTo>
                <a:cubicBezTo>
                  <a:pt x="10311" y="10531"/>
                  <a:pt x="10334" y="10486"/>
                  <a:pt x="10354" y="10443"/>
                </a:cubicBezTo>
                <a:cubicBezTo>
                  <a:pt x="10377" y="10394"/>
                  <a:pt x="10390" y="10342"/>
                  <a:pt x="10396" y="10295"/>
                </a:cubicBezTo>
                <a:cubicBezTo>
                  <a:pt x="10401" y="10248"/>
                  <a:pt x="10395" y="10200"/>
                  <a:pt x="10382" y="10147"/>
                </a:cubicBezTo>
                <a:cubicBezTo>
                  <a:pt x="10372" y="10108"/>
                  <a:pt x="10361" y="10072"/>
                  <a:pt x="10340" y="10030"/>
                </a:cubicBezTo>
                <a:cubicBezTo>
                  <a:pt x="10327" y="10003"/>
                  <a:pt x="10296" y="9993"/>
                  <a:pt x="10264" y="10003"/>
                </a:cubicBezTo>
                <a:cubicBezTo>
                  <a:pt x="10236" y="10015"/>
                  <a:pt x="10219" y="10039"/>
                  <a:pt x="10226" y="10068"/>
                </a:cubicBezTo>
                <a:cubicBezTo>
                  <a:pt x="10246" y="10148"/>
                  <a:pt x="10246" y="10222"/>
                  <a:pt x="10230" y="10280"/>
                </a:cubicBezTo>
                <a:cubicBezTo>
                  <a:pt x="10221" y="10313"/>
                  <a:pt x="10208" y="10341"/>
                  <a:pt x="10185" y="10371"/>
                </a:cubicBezTo>
                <a:cubicBezTo>
                  <a:pt x="10167" y="10395"/>
                  <a:pt x="10146" y="10421"/>
                  <a:pt x="10126" y="10450"/>
                </a:cubicBezTo>
                <a:lnTo>
                  <a:pt x="10109" y="10469"/>
                </a:lnTo>
                <a:cubicBezTo>
                  <a:pt x="10095" y="10484"/>
                  <a:pt x="10057" y="10538"/>
                  <a:pt x="10019" y="10594"/>
                </a:cubicBezTo>
                <a:cubicBezTo>
                  <a:pt x="9992" y="10636"/>
                  <a:pt x="9945" y="10656"/>
                  <a:pt x="9898" y="10659"/>
                </a:cubicBezTo>
                <a:cubicBezTo>
                  <a:pt x="9874" y="10658"/>
                  <a:pt x="9857" y="10659"/>
                  <a:pt x="9846" y="10659"/>
                </a:cubicBezTo>
                <a:cubicBezTo>
                  <a:pt x="9807" y="10655"/>
                  <a:pt x="9774" y="10629"/>
                  <a:pt x="9763" y="10587"/>
                </a:cubicBezTo>
                <a:cubicBezTo>
                  <a:pt x="9755" y="10555"/>
                  <a:pt x="9745" y="10508"/>
                  <a:pt x="9736" y="10484"/>
                </a:cubicBezTo>
                <a:cubicBezTo>
                  <a:pt x="9710" y="10424"/>
                  <a:pt x="9677" y="10375"/>
                  <a:pt x="9653" y="10333"/>
                </a:cubicBezTo>
                <a:lnTo>
                  <a:pt x="9649" y="10325"/>
                </a:lnTo>
                <a:cubicBezTo>
                  <a:pt x="9626" y="10287"/>
                  <a:pt x="9603" y="10248"/>
                  <a:pt x="9587" y="10211"/>
                </a:cubicBezTo>
                <a:cubicBezTo>
                  <a:pt x="9574" y="10185"/>
                  <a:pt x="9565" y="10157"/>
                  <a:pt x="9559" y="10132"/>
                </a:cubicBezTo>
                <a:cubicBezTo>
                  <a:pt x="9556" y="10118"/>
                  <a:pt x="9553" y="10105"/>
                  <a:pt x="9552" y="10090"/>
                </a:cubicBezTo>
                <a:cubicBezTo>
                  <a:pt x="9540" y="10014"/>
                  <a:pt x="9551" y="9917"/>
                  <a:pt x="9580" y="9810"/>
                </a:cubicBezTo>
                <a:cubicBezTo>
                  <a:pt x="9584" y="9797"/>
                  <a:pt x="9583" y="9790"/>
                  <a:pt x="9580" y="9780"/>
                </a:cubicBezTo>
                <a:cubicBezTo>
                  <a:pt x="9576" y="9762"/>
                  <a:pt x="9562" y="9748"/>
                  <a:pt x="9545" y="9738"/>
                </a:cubicBezTo>
                <a:close/>
                <a:moveTo>
                  <a:pt x="18092" y="13591"/>
                </a:moveTo>
                <a:cubicBezTo>
                  <a:pt x="18062" y="13578"/>
                  <a:pt x="18030" y="13591"/>
                  <a:pt x="18016" y="13621"/>
                </a:cubicBezTo>
                <a:cubicBezTo>
                  <a:pt x="17978" y="13704"/>
                  <a:pt x="17934" y="13819"/>
                  <a:pt x="17933" y="13955"/>
                </a:cubicBezTo>
                <a:cubicBezTo>
                  <a:pt x="17932" y="14004"/>
                  <a:pt x="17938" y="14061"/>
                  <a:pt x="17951" y="14110"/>
                </a:cubicBezTo>
                <a:cubicBezTo>
                  <a:pt x="17953" y="14121"/>
                  <a:pt x="17955" y="14130"/>
                  <a:pt x="17958" y="14140"/>
                </a:cubicBezTo>
                <a:cubicBezTo>
                  <a:pt x="17974" y="14192"/>
                  <a:pt x="17999" y="14248"/>
                  <a:pt x="18016" y="14292"/>
                </a:cubicBezTo>
                <a:lnTo>
                  <a:pt x="18023" y="14300"/>
                </a:lnTo>
                <a:cubicBezTo>
                  <a:pt x="18041" y="14343"/>
                  <a:pt x="18058" y="14386"/>
                  <a:pt x="18068" y="14428"/>
                </a:cubicBezTo>
                <a:cubicBezTo>
                  <a:pt x="18073" y="14446"/>
                  <a:pt x="18067" y="14467"/>
                  <a:pt x="18058" y="14485"/>
                </a:cubicBezTo>
                <a:cubicBezTo>
                  <a:pt x="18048" y="14500"/>
                  <a:pt x="18033" y="14510"/>
                  <a:pt x="18013" y="14512"/>
                </a:cubicBezTo>
                <a:cubicBezTo>
                  <a:pt x="17944" y="14513"/>
                  <a:pt x="17820" y="14517"/>
                  <a:pt x="17712" y="14527"/>
                </a:cubicBezTo>
                <a:cubicBezTo>
                  <a:pt x="17662" y="14531"/>
                  <a:pt x="17622" y="14483"/>
                  <a:pt x="17629" y="14428"/>
                </a:cubicBezTo>
                <a:cubicBezTo>
                  <a:pt x="17634" y="14404"/>
                  <a:pt x="17635" y="14391"/>
                  <a:pt x="17636" y="14383"/>
                </a:cubicBezTo>
                <a:cubicBezTo>
                  <a:pt x="17645" y="14320"/>
                  <a:pt x="17640" y="14251"/>
                  <a:pt x="17629" y="14194"/>
                </a:cubicBezTo>
                <a:cubicBezTo>
                  <a:pt x="17627" y="14183"/>
                  <a:pt x="17625" y="14170"/>
                  <a:pt x="17622" y="14159"/>
                </a:cubicBezTo>
                <a:cubicBezTo>
                  <a:pt x="17600" y="14068"/>
                  <a:pt x="17557" y="13983"/>
                  <a:pt x="17488" y="13883"/>
                </a:cubicBezTo>
                <a:cubicBezTo>
                  <a:pt x="17467" y="13855"/>
                  <a:pt x="17431" y="13849"/>
                  <a:pt x="17405" y="13868"/>
                </a:cubicBezTo>
                <a:cubicBezTo>
                  <a:pt x="17384" y="13881"/>
                  <a:pt x="17374" y="13911"/>
                  <a:pt x="17380" y="13936"/>
                </a:cubicBezTo>
                <a:cubicBezTo>
                  <a:pt x="17381" y="13939"/>
                  <a:pt x="17382" y="13944"/>
                  <a:pt x="17384" y="13951"/>
                </a:cubicBezTo>
                <a:cubicBezTo>
                  <a:pt x="17412" y="14007"/>
                  <a:pt x="17433" y="14061"/>
                  <a:pt x="17446" y="14114"/>
                </a:cubicBezTo>
                <a:cubicBezTo>
                  <a:pt x="17456" y="14153"/>
                  <a:pt x="17459" y="14186"/>
                  <a:pt x="17460" y="14216"/>
                </a:cubicBezTo>
                <a:cubicBezTo>
                  <a:pt x="17460" y="14258"/>
                  <a:pt x="17457" y="14304"/>
                  <a:pt x="17446" y="14345"/>
                </a:cubicBezTo>
                <a:cubicBezTo>
                  <a:pt x="17436" y="14386"/>
                  <a:pt x="17425" y="14426"/>
                  <a:pt x="17405" y="14470"/>
                </a:cubicBezTo>
                <a:lnTo>
                  <a:pt x="17398" y="14489"/>
                </a:lnTo>
                <a:cubicBezTo>
                  <a:pt x="17378" y="14536"/>
                  <a:pt x="17340" y="14574"/>
                  <a:pt x="17294" y="14584"/>
                </a:cubicBezTo>
                <a:cubicBezTo>
                  <a:pt x="17178" y="14603"/>
                  <a:pt x="17062" y="14625"/>
                  <a:pt x="16948" y="14652"/>
                </a:cubicBezTo>
                <a:cubicBezTo>
                  <a:pt x="16909" y="14660"/>
                  <a:pt x="16871" y="14637"/>
                  <a:pt x="16859" y="14599"/>
                </a:cubicBezTo>
                <a:cubicBezTo>
                  <a:pt x="16856" y="14588"/>
                  <a:pt x="16854" y="14575"/>
                  <a:pt x="16852" y="14565"/>
                </a:cubicBezTo>
                <a:cubicBezTo>
                  <a:pt x="16845" y="14537"/>
                  <a:pt x="16842" y="14515"/>
                  <a:pt x="16841" y="14485"/>
                </a:cubicBezTo>
                <a:cubicBezTo>
                  <a:pt x="16840" y="14440"/>
                  <a:pt x="16846" y="14392"/>
                  <a:pt x="16852" y="14345"/>
                </a:cubicBezTo>
                <a:lnTo>
                  <a:pt x="16855" y="14330"/>
                </a:lnTo>
                <a:cubicBezTo>
                  <a:pt x="16861" y="14283"/>
                  <a:pt x="16866" y="14227"/>
                  <a:pt x="16866" y="14171"/>
                </a:cubicBezTo>
                <a:cubicBezTo>
                  <a:pt x="16865" y="14114"/>
                  <a:pt x="16860" y="14057"/>
                  <a:pt x="16848" y="14008"/>
                </a:cubicBezTo>
                <a:cubicBezTo>
                  <a:pt x="16846" y="14001"/>
                  <a:pt x="16843" y="13992"/>
                  <a:pt x="16841" y="13985"/>
                </a:cubicBezTo>
                <a:cubicBezTo>
                  <a:pt x="16813" y="13884"/>
                  <a:pt x="16759" y="13796"/>
                  <a:pt x="16672" y="13693"/>
                </a:cubicBezTo>
                <a:cubicBezTo>
                  <a:pt x="16652" y="13669"/>
                  <a:pt x="16614" y="13663"/>
                  <a:pt x="16589" y="13686"/>
                </a:cubicBezTo>
                <a:cubicBezTo>
                  <a:pt x="16572" y="13702"/>
                  <a:pt x="16563" y="13725"/>
                  <a:pt x="16568" y="13746"/>
                </a:cubicBezTo>
                <a:cubicBezTo>
                  <a:pt x="16570" y="13753"/>
                  <a:pt x="16570" y="13759"/>
                  <a:pt x="16575" y="13765"/>
                </a:cubicBezTo>
                <a:cubicBezTo>
                  <a:pt x="16621" y="13839"/>
                  <a:pt x="16652" y="13907"/>
                  <a:pt x="16669" y="13974"/>
                </a:cubicBezTo>
                <a:cubicBezTo>
                  <a:pt x="16673" y="13991"/>
                  <a:pt x="16678" y="14008"/>
                  <a:pt x="16679" y="14027"/>
                </a:cubicBezTo>
                <a:cubicBezTo>
                  <a:pt x="16685" y="14066"/>
                  <a:pt x="16684" y="14108"/>
                  <a:pt x="16675" y="14156"/>
                </a:cubicBezTo>
                <a:cubicBezTo>
                  <a:pt x="16668" y="14196"/>
                  <a:pt x="16661" y="14239"/>
                  <a:pt x="16648" y="14284"/>
                </a:cubicBezTo>
                <a:lnTo>
                  <a:pt x="16644" y="14292"/>
                </a:lnTo>
                <a:cubicBezTo>
                  <a:pt x="16630" y="14345"/>
                  <a:pt x="16618" y="14401"/>
                  <a:pt x="16613" y="14466"/>
                </a:cubicBezTo>
                <a:cubicBezTo>
                  <a:pt x="16608" y="14528"/>
                  <a:pt x="16608" y="14591"/>
                  <a:pt x="16620" y="14652"/>
                </a:cubicBezTo>
                <a:cubicBezTo>
                  <a:pt x="16627" y="14695"/>
                  <a:pt x="16603" y="14742"/>
                  <a:pt x="16561" y="14754"/>
                </a:cubicBezTo>
                <a:cubicBezTo>
                  <a:pt x="16532" y="14763"/>
                  <a:pt x="16474" y="14786"/>
                  <a:pt x="16416" y="14804"/>
                </a:cubicBezTo>
                <a:cubicBezTo>
                  <a:pt x="16371" y="14817"/>
                  <a:pt x="16332" y="14778"/>
                  <a:pt x="16337" y="14728"/>
                </a:cubicBezTo>
                <a:lnTo>
                  <a:pt x="16337" y="14724"/>
                </a:lnTo>
                <a:cubicBezTo>
                  <a:pt x="16340" y="14681"/>
                  <a:pt x="16342" y="14636"/>
                  <a:pt x="16340" y="14588"/>
                </a:cubicBezTo>
                <a:cubicBezTo>
                  <a:pt x="16340" y="14558"/>
                  <a:pt x="16333" y="14529"/>
                  <a:pt x="16326" y="14500"/>
                </a:cubicBezTo>
                <a:cubicBezTo>
                  <a:pt x="16320" y="14476"/>
                  <a:pt x="16311" y="14456"/>
                  <a:pt x="16302" y="14432"/>
                </a:cubicBezTo>
                <a:cubicBezTo>
                  <a:pt x="16255" y="14325"/>
                  <a:pt x="16175" y="14251"/>
                  <a:pt x="16116" y="14205"/>
                </a:cubicBezTo>
                <a:cubicBezTo>
                  <a:pt x="16094" y="14189"/>
                  <a:pt x="16059" y="14190"/>
                  <a:pt x="16036" y="14209"/>
                </a:cubicBezTo>
                <a:cubicBezTo>
                  <a:pt x="16019" y="14225"/>
                  <a:pt x="16014" y="14248"/>
                  <a:pt x="16019" y="14266"/>
                </a:cubicBezTo>
                <a:cubicBezTo>
                  <a:pt x="16021" y="14273"/>
                  <a:pt x="16028" y="14282"/>
                  <a:pt x="16033" y="14288"/>
                </a:cubicBezTo>
                <a:cubicBezTo>
                  <a:pt x="16091" y="14358"/>
                  <a:pt x="16128" y="14426"/>
                  <a:pt x="16143" y="14485"/>
                </a:cubicBezTo>
                <a:lnTo>
                  <a:pt x="16147" y="14485"/>
                </a:lnTo>
                <a:cubicBezTo>
                  <a:pt x="16154" y="14517"/>
                  <a:pt x="16155" y="14556"/>
                  <a:pt x="16150" y="14591"/>
                </a:cubicBezTo>
                <a:cubicBezTo>
                  <a:pt x="16147" y="14622"/>
                  <a:pt x="16141" y="14653"/>
                  <a:pt x="16133" y="14690"/>
                </a:cubicBezTo>
                <a:lnTo>
                  <a:pt x="16126" y="14713"/>
                </a:lnTo>
                <a:cubicBezTo>
                  <a:pt x="16122" y="14737"/>
                  <a:pt x="16111" y="14792"/>
                  <a:pt x="16109" y="14838"/>
                </a:cubicBezTo>
                <a:cubicBezTo>
                  <a:pt x="16103" y="14885"/>
                  <a:pt x="16073" y="14928"/>
                  <a:pt x="16033" y="14944"/>
                </a:cubicBezTo>
                <a:cubicBezTo>
                  <a:pt x="16008" y="14955"/>
                  <a:pt x="15980" y="14963"/>
                  <a:pt x="15957" y="14978"/>
                </a:cubicBezTo>
                <a:cubicBezTo>
                  <a:pt x="15901" y="15006"/>
                  <a:pt x="15839" y="14987"/>
                  <a:pt x="15808" y="14932"/>
                </a:cubicBezTo>
                <a:cubicBezTo>
                  <a:pt x="15784" y="14890"/>
                  <a:pt x="15761" y="14860"/>
                  <a:pt x="15746" y="14841"/>
                </a:cubicBezTo>
                <a:cubicBezTo>
                  <a:pt x="15706" y="14793"/>
                  <a:pt x="15664" y="14754"/>
                  <a:pt x="15625" y="14720"/>
                </a:cubicBezTo>
                <a:lnTo>
                  <a:pt x="15621" y="14716"/>
                </a:lnTo>
                <a:cubicBezTo>
                  <a:pt x="15586" y="14685"/>
                  <a:pt x="15553" y="14655"/>
                  <a:pt x="15525" y="14625"/>
                </a:cubicBezTo>
                <a:cubicBezTo>
                  <a:pt x="15496" y="14593"/>
                  <a:pt x="15475" y="14560"/>
                  <a:pt x="15459" y="14523"/>
                </a:cubicBezTo>
                <a:cubicBezTo>
                  <a:pt x="15445" y="14497"/>
                  <a:pt x="15439" y="14468"/>
                  <a:pt x="15431" y="14436"/>
                </a:cubicBezTo>
                <a:cubicBezTo>
                  <a:pt x="15417" y="14380"/>
                  <a:pt x="15408" y="14318"/>
                  <a:pt x="15407" y="14247"/>
                </a:cubicBezTo>
                <a:cubicBezTo>
                  <a:pt x="15406" y="14243"/>
                  <a:pt x="15404" y="14235"/>
                  <a:pt x="15404" y="14231"/>
                </a:cubicBezTo>
                <a:cubicBezTo>
                  <a:pt x="15397" y="14207"/>
                  <a:pt x="15377" y="14190"/>
                  <a:pt x="15352" y="14186"/>
                </a:cubicBezTo>
                <a:cubicBezTo>
                  <a:pt x="15320" y="14184"/>
                  <a:pt x="15291" y="14215"/>
                  <a:pt x="15286" y="14250"/>
                </a:cubicBezTo>
                <a:cubicBezTo>
                  <a:pt x="15276" y="14333"/>
                  <a:pt x="15269" y="14449"/>
                  <a:pt x="15300" y="14572"/>
                </a:cubicBezTo>
                <a:cubicBezTo>
                  <a:pt x="15302" y="14579"/>
                  <a:pt x="15302" y="14584"/>
                  <a:pt x="15303" y="14591"/>
                </a:cubicBezTo>
                <a:cubicBezTo>
                  <a:pt x="15317" y="14648"/>
                  <a:pt x="15346" y="14708"/>
                  <a:pt x="15379" y="14758"/>
                </a:cubicBezTo>
                <a:cubicBezTo>
                  <a:pt x="15408" y="14802"/>
                  <a:pt x="15443" y="14844"/>
                  <a:pt x="15476" y="14879"/>
                </a:cubicBezTo>
                <a:lnTo>
                  <a:pt x="15500" y="14906"/>
                </a:lnTo>
                <a:cubicBezTo>
                  <a:pt x="15525" y="14936"/>
                  <a:pt x="15548" y="14963"/>
                  <a:pt x="15563" y="14993"/>
                </a:cubicBezTo>
                <a:cubicBezTo>
                  <a:pt x="15571" y="15013"/>
                  <a:pt x="15581" y="15037"/>
                  <a:pt x="15587" y="15061"/>
                </a:cubicBezTo>
                <a:lnTo>
                  <a:pt x="15587" y="15065"/>
                </a:lnTo>
                <a:cubicBezTo>
                  <a:pt x="15597" y="15107"/>
                  <a:pt x="15578" y="15157"/>
                  <a:pt x="15542" y="15179"/>
                </a:cubicBezTo>
                <a:cubicBezTo>
                  <a:pt x="15466" y="15220"/>
                  <a:pt x="15384" y="15263"/>
                  <a:pt x="15300" y="15311"/>
                </a:cubicBezTo>
                <a:cubicBezTo>
                  <a:pt x="15282" y="15320"/>
                  <a:pt x="15260" y="15327"/>
                  <a:pt x="15238" y="15323"/>
                </a:cubicBezTo>
                <a:cubicBezTo>
                  <a:pt x="15204" y="15314"/>
                  <a:pt x="15182" y="15285"/>
                  <a:pt x="15172" y="15247"/>
                </a:cubicBezTo>
                <a:cubicBezTo>
                  <a:pt x="15172" y="15247"/>
                  <a:pt x="15169" y="15235"/>
                  <a:pt x="15169" y="15232"/>
                </a:cubicBezTo>
                <a:lnTo>
                  <a:pt x="15165" y="15220"/>
                </a:lnTo>
                <a:cubicBezTo>
                  <a:pt x="15149" y="15157"/>
                  <a:pt x="15125" y="15101"/>
                  <a:pt x="15093" y="15054"/>
                </a:cubicBezTo>
                <a:cubicBezTo>
                  <a:pt x="15037" y="14968"/>
                  <a:pt x="14961" y="14895"/>
                  <a:pt x="14851" y="14826"/>
                </a:cubicBezTo>
                <a:cubicBezTo>
                  <a:pt x="14825" y="14807"/>
                  <a:pt x="14788" y="14821"/>
                  <a:pt x="14771" y="14849"/>
                </a:cubicBezTo>
                <a:cubicBezTo>
                  <a:pt x="14761" y="14863"/>
                  <a:pt x="14760" y="14881"/>
                  <a:pt x="14764" y="14898"/>
                </a:cubicBezTo>
                <a:cubicBezTo>
                  <a:pt x="14767" y="14909"/>
                  <a:pt x="14772" y="14924"/>
                  <a:pt x="14781" y="14932"/>
                </a:cubicBezTo>
                <a:cubicBezTo>
                  <a:pt x="14861" y="15003"/>
                  <a:pt x="14915" y="15075"/>
                  <a:pt x="14947" y="15148"/>
                </a:cubicBezTo>
                <a:cubicBezTo>
                  <a:pt x="14956" y="15168"/>
                  <a:pt x="14966" y="15188"/>
                  <a:pt x="14972" y="15209"/>
                </a:cubicBezTo>
                <a:cubicBezTo>
                  <a:pt x="14976" y="15226"/>
                  <a:pt x="14980" y="15247"/>
                  <a:pt x="14982" y="15270"/>
                </a:cubicBezTo>
                <a:cubicBezTo>
                  <a:pt x="14985" y="15310"/>
                  <a:pt x="14987" y="15350"/>
                  <a:pt x="14989" y="15398"/>
                </a:cubicBezTo>
                <a:lnTo>
                  <a:pt x="14989" y="15414"/>
                </a:lnTo>
                <a:cubicBezTo>
                  <a:pt x="14990" y="15474"/>
                  <a:pt x="14960" y="15529"/>
                  <a:pt x="14916" y="15561"/>
                </a:cubicBezTo>
                <a:cubicBezTo>
                  <a:pt x="14876" y="15592"/>
                  <a:pt x="14802" y="15645"/>
                  <a:pt x="14726" y="15701"/>
                </a:cubicBezTo>
                <a:cubicBezTo>
                  <a:pt x="14709" y="15714"/>
                  <a:pt x="14685" y="15724"/>
                  <a:pt x="14661" y="15724"/>
                </a:cubicBezTo>
                <a:cubicBezTo>
                  <a:pt x="14616" y="15726"/>
                  <a:pt x="14581" y="15699"/>
                  <a:pt x="14560" y="15656"/>
                </a:cubicBezTo>
                <a:cubicBezTo>
                  <a:pt x="14538" y="15610"/>
                  <a:pt x="14522" y="15568"/>
                  <a:pt x="14508" y="15527"/>
                </a:cubicBezTo>
                <a:lnTo>
                  <a:pt x="14505" y="15512"/>
                </a:lnTo>
                <a:cubicBezTo>
                  <a:pt x="14490" y="15467"/>
                  <a:pt x="14476" y="15418"/>
                  <a:pt x="14453" y="15368"/>
                </a:cubicBezTo>
                <a:cubicBezTo>
                  <a:pt x="14429" y="15311"/>
                  <a:pt x="14391" y="15258"/>
                  <a:pt x="14353" y="15216"/>
                </a:cubicBezTo>
                <a:cubicBezTo>
                  <a:pt x="14286" y="15142"/>
                  <a:pt x="14202" y="15086"/>
                  <a:pt x="14083" y="15038"/>
                </a:cubicBezTo>
                <a:cubicBezTo>
                  <a:pt x="14053" y="15029"/>
                  <a:pt x="14016" y="15042"/>
                  <a:pt x="14004" y="15076"/>
                </a:cubicBezTo>
                <a:cubicBezTo>
                  <a:pt x="14000" y="15089"/>
                  <a:pt x="13997" y="15104"/>
                  <a:pt x="14000" y="15118"/>
                </a:cubicBezTo>
                <a:cubicBezTo>
                  <a:pt x="14004" y="15132"/>
                  <a:pt x="14016" y="15148"/>
                  <a:pt x="14028" y="15156"/>
                </a:cubicBezTo>
                <a:cubicBezTo>
                  <a:pt x="14118" y="15212"/>
                  <a:pt x="14185" y="15274"/>
                  <a:pt x="14225" y="15338"/>
                </a:cubicBezTo>
                <a:cubicBezTo>
                  <a:pt x="14247" y="15373"/>
                  <a:pt x="14263" y="15406"/>
                  <a:pt x="14277" y="15448"/>
                </a:cubicBezTo>
                <a:cubicBezTo>
                  <a:pt x="14279" y="15455"/>
                  <a:pt x="14279" y="15463"/>
                  <a:pt x="14280" y="15470"/>
                </a:cubicBezTo>
                <a:cubicBezTo>
                  <a:pt x="14289" y="15506"/>
                  <a:pt x="14298" y="15541"/>
                  <a:pt x="14305" y="15580"/>
                </a:cubicBezTo>
                <a:lnTo>
                  <a:pt x="14305" y="15588"/>
                </a:lnTo>
                <a:cubicBezTo>
                  <a:pt x="14309" y="15620"/>
                  <a:pt x="14316" y="15659"/>
                  <a:pt x="14325" y="15698"/>
                </a:cubicBezTo>
                <a:cubicBezTo>
                  <a:pt x="14331" y="15719"/>
                  <a:pt x="14334" y="15738"/>
                  <a:pt x="14343" y="15758"/>
                </a:cubicBezTo>
                <a:cubicBezTo>
                  <a:pt x="14352" y="15782"/>
                  <a:pt x="14368" y="15822"/>
                  <a:pt x="14391" y="15872"/>
                </a:cubicBezTo>
                <a:cubicBezTo>
                  <a:pt x="14393" y="15879"/>
                  <a:pt x="14400" y="15884"/>
                  <a:pt x="14401" y="15891"/>
                </a:cubicBezTo>
                <a:cubicBezTo>
                  <a:pt x="14412" y="15933"/>
                  <a:pt x="14398" y="15976"/>
                  <a:pt x="14367" y="16005"/>
                </a:cubicBezTo>
                <a:cubicBezTo>
                  <a:pt x="14333" y="16034"/>
                  <a:pt x="14300" y="16063"/>
                  <a:pt x="14267" y="16096"/>
                </a:cubicBezTo>
                <a:cubicBezTo>
                  <a:pt x="14247" y="16113"/>
                  <a:pt x="14222" y="16122"/>
                  <a:pt x="14197" y="16118"/>
                </a:cubicBezTo>
                <a:cubicBezTo>
                  <a:pt x="14162" y="16114"/>
                  <a:pt x="14130" y="16095"/>
                  <a:pt x="14114" y="16061"/>
                </a:cubicBezTo>
                <a:cubicBezTo>
                  <a:pt x="14113" y="16054"/>
                  <a:pt x="14108" y="16046"/>
                  <a:pt x="14108" y="16042"/>
                </a:cubicBezTo>
                <a:cubicBezTo>
                  <a:pt x="14080" y="15987"/>
                  <a:pt x="14046" y="15936"/>
                  <a:pt x="14007" y="15891"/>
                </a:cubicBezTo>
                <a:cubicBezTo>
                  <a:pt x="13927" y="15802"/>
                  <a:pt x="13830" y="15748"/>
                  <a:pt x="13745" y="15709"/>
                </a:cubicBezTo>
                <a:cubicBezTo>
                  <a:pt x="13729" y="15702"/>
                  <a:pt x="13716" y="15705"/>
                  <a:pt x="13703" y="15709"/>
                </a:cubicBezTo>
                <a:cubicBezTo>
                  <a:pt x="13691" y="15716"/>
                  <a:pt x="13679" y="15726"/>
                  <a:pt x="13672" y="15739"/>
                </a:cubicBezTo>
                <a:cubicBezTo>
                  <a:pt x="13668" y="15752"/>
                  <a:pt x="13669" y="15763"/>
                  <a:pt x="13672" y="15777"/>
                </a:cubicBezTo>
                <a:cubicBezTo>
                  <a:pt x="13676" y="15791"/>
                  <a:pt x="13686" y="15803"/>
                  <a:pt x="13696" y="15815"/>
                </a:cubicBezTo>
                <a:cubicBezTo>
                  <a:pt x="13789" y="15882"/>
                  <a:pt x="13846" y="15941"/>
                  <a:pt x="13886" y="16005"/>
                </a:cubicBezTo>
                <a:cubicBezTo>
                  <a:pt x="13909" y="16039"/>
                  <a:pt x="13924" y="16077"/>
                  <a:pt x="13938" y="16118"/>
                </a:cubicBezTo>
                <a:cubicBezTo>
                  <a:pt x="13939" y="16122"/>
                  <a:pt x="13944" y="16126"/>
                  <a:pt x="13945" y="16130"/>
                </a:cubicBezTo>
                <a:cubicBezTo>
                  <a:pt x="13955" y="16168"/>
                  <a:pt x="13958" y="16211"/>
                  <a:pt x="13962" y="16255"/>
                </a:cubicBezTo>
                <a:cubicBezTo>
                  <a:pt x="13965" y="16265"/>
                  <a:pt x="13967" y="16278"/>
                  <a:pt x="13969" y="16289"/>
                </a:cubicBezTo>
                <a:cubicBezTo>
                  <a:pt x="13975" y="16325"/>
                  <a:pt x="13964" y="16361"/>
                  <a:pt x="13938" y="16383"/>
                </a:cubicBezTo>
                <a:cubicBezTo>
                  <a:pt x="13904" y="16413"/>
                  <a:pt x="13869" y="16441"/>
                  <a:pt x="13834" y="16467"/>
                </a:cubicBezTo>
                <a:cubicBezTo>
                  <a:pt x="13803" y="16491"/>
                  <a:pt x="13755" y="16488"/>
                  <a:pt x="13724" y="16459"/>
                </a:cubicBezTo>
                <a:cubicBezTo>
                  <a:pt x="13711" y="16448"/>
                  <a:pt x="13703" y="16433"/>
                  <a:pt x="13693" y="16421"/>
                </a:cubicBezTo>
                <a:cubicBezTo>
                  <a:pt x="13672" y="16394"/>
                  <a:pt x="13650" y="16361"/>
                  <a:pt x="13637" y="16323"/>
                </a:cubicBezTo>
                <a:cubicBezTo>
                  <a:pt x="13634" y="16309"/>
                  <a:pt x="13631" y="16299"/>
                  <a:pt x="13627" y="16281"/>
                </a:cubicBezTo>
                <a:cubicBezTo>
                  <a:pt x="13620" y="16253"/>
                  <a:pt x="13616" y="16226"/>
                  <a:pt x="13610" y="16186"/>
                </a:cubicBezTo>
                <a:cubicBezTo>
                  <a:pt x="13603" y="16158"/>
                  <a:pt x="13597" y="16123"/>
                  <a:pt x="13589" y="16092"/>
                </a:cubicBezTo>
                <a:cubicBezTo>
                  <a:pt x="13582" y="16064"/>
                  <a:pt x="13577" y="16040"/>
                  <a:pt x="13568" y="16020"/>
                </a:cubicBezTo>
                <a:cubicBezTo>
                  <a:pt x="13547" y="15962"/>
                  <a:pt x="13518" y="15907"/>
                  <a:pt x="13482" y="15861"/>
                </a:cubicBezTo>
                <a:cubicBezTo>
                  <a:pt x="13413" y="15764"/>
                  <a:pt x="13331" y="15694"/>
                  <a:pt x="13257" y="15633"/>
                </a:cubicBezTo>
                <a:cubicBezTo>
                  <a:pt x="13244" y="15622"/>
                  <a:pt x="13232" y="15621"/>
                  <a:pt x="13216" y="15626"/>
                </a:cubicBezTo>
                <a:cubicBezTo>
                  <a:pt x="13203" y="15630"/>
                  <a:pt x="13192" y="15640"/>
                  <a:pt x="13188" y="15652"/>
                </a:cubicBezTo>
                <a:cubicBezTo>
                  <a:pt x="13184" y="15665"/>
                  <a:pt x="13181" y="15680"/>
                  <a:pt x="13185" y="15694"/>
                </a:cubicBezTo>
                <a:cubicBezTo>
                  <a:pt x="13187" y="15704"/>
                  <a:pt x="13193" y="15716"/>
                  <a:pt x="13202" y="15724"/>
                </a:cubicBezTo>
                <a:cubicBezTo>
                  <a:pt x="13260" y="15790"/>
                  <a:pt x="13323" y="15865"/>
                  <a:pt x="13361" y="15948"/>
                </a:cubicBezTo>
                <a:cubicBezTo>
                  <a:pt x="13374" y="15974"/>
                  <a:pt x="13382" y="16003"/>
                  <a:pt x="13389" y="16031"/>
                </a:cubicBezTo>
                <a:cubicBezTo>
                  <a:pt x="13392" y="16045"/>
                  <a:pt x="13395" y="16058"/>
                  <a:pt x="13396" y="16073"/>
                </a:cubicBezTo>
                <a:cubicBezTo>
                  <a:pt x="13402" y="16112"/>
                  <a:pt x="13403" y="16156"/>
                  <a:pt x="13402" y="16209"/>
                </a:cubicBezTo>
                <a:lnTo>
                  <a:pt x="13402" y="16239"/>
                </a:lnTo>
                <a:cubicBezTo>
                  <a:pt x="13403" y="16285"/>
                  <a:pt x="13400" y="16336"/>
                  <a:pt x="13406" y="16387"/>
                </a:cubicBezTo>
                <a:cubicBezTo>
                  <a:pt x="13408" y="16424"/>
                  <a:pt x="13414" y="16462"/>
                  <a:pt x="13423" y="16497"/>
                </a:cubicBezTo>
                <a:cubicBezTo>
                  <a:pt x="13430" y="16525"/>
                  <a:pt x="13442" y="16553"/>
                  <a:pt x="13451" y="16577"/>
                </a:cubicBezTo>
                <a:cubicBezTo>
                  <a:pt x="13459" y="16597"/>
                  <a:pt x="13467" y="16613"/>
                  <a:pt x="13475" y="16634"/>
                </a:cubicBezTo>
                <a:cubicBezTo>
                  <a:pt x="13476" y="16637"/>
                  <a:pt x="13480" y="16642"/>
                  <a:pt x="13482" y="16649"/>
                </a:cubicBezTo>
                <a:cubicBezTo>
                  <a:pt x="13490" y="16680"/>
                  <a:pt x="13475" y="16716"/>
                  <a:pt x="13447" y="16732"/>
                </a:cubicBezTo>
                <a:cubicBezTo>
                  <a:pt x="13348" y="16788"/>
                  <a:pt x="13248" y="16834"/>
                  <a:pt x="13147" y="16868"/>
                </a:cubicBezTo>
                <a:cubicBezTo>
                  <a:pt x="13131" y="16873"/>
                  <a:pt x="13110" y="16871"/>
                  <a:pt x="13095" y="16865"/>
                </a:cubicBezTo>
                <a:cubicBezTo>
                  <a:pt x="13079" y="16854"/>
                  <a:pt x="13068" y="16840"/>
                  <a:pt x="13060" y="16823"/>
                </a:cubicBezTo>
                <a:cubicBezTo>
                  <a:pt x="13058" y="16812"/>
                  <a:pt x="13055" y="16800"/>
                  <a:pt x="13053" y="16793"/>
                </a:cubicBezTo>
                <a:cubicBezTo>
                  <a:pt x="13053" y="16789"/>
                  <a:pt x="13050" y="16781"/>
                  <a:pt x="13050" y="16781"/>
                </a:cubicBezTo>
                <a:cubicBezTo>
                  <a:pt x="13047" y="16741"/>
                  <a:pt x="13055" y="16698"/>
                  <a:pt x="13057" y="16649"/>
                </a:cubicBezTo>
                <a:lnTo>
                  <a:pt x="13053" y="16645"/>
                </a:lnTo>
                <a:cubicBezTo>
                  <a:pt x="13057" y="16591"/>
                  <a:pt x="13059" y="16529"/>
                  <a:pt x="13053" y="16467"/>
                </a:cubicBezTo>
                <a:cubicBezTo>
                  <a:pt x="13051" y="16430"/>
                  <a:pt x="13048" y="16392"/>
                  <a:pt x="13040" y="16357"/>
                </a:cubicBezTo>
                <a:cubicBezTo>
                  <a:pt x="13033" y="16332"/>
                  <a:pt x="13025" y="16305"/>
                  <a:pt x="13015" y="16281"/>
                </a:cubicBezTo>
                <a:cubicBezTo>
                  <a:pt x="12975" y="16176"/>
                  <a:pt x="12929" y="16095"/>
                  <a:pt x="12877" y="16012"/>
                </a:cubicBezTo>
                <a:lnTo>
                  <a:pt x="12863" y="15993"/>
                </a:lnTo>
                <a:cubicBezTo>
                  <a:pt x="12852" y="15974"/>
                  <a:pt x="12832" y="15960"/>
                  <a:pt x="12811" y="15959"/>
                </a:cubicBezTo>
                <a:cubicBezTo>
                  <a:pt x="12794" y="15957"/>
                  <a:pt x="12776" y="15967"/>
                  <a:pt x="12763" y="15986"/>
                </a:cubicBezTo>
                <a:cubicBezTo>
                  <a:pt x="12747" y="16005"/>
                  <a:pt x="12746" y="16033"/>
                  <a:pt x="12753" y="16061"/>
                </a:cubicBezTo>
                <a:cubicBezTo>
                  <a:pt x="12754" y="16068"/>
                  <a:pt x="12754" y="16070"/>
                  <a:pt x="12756" y="16077"/>
                </a:cubicBezTo>
                <a:cubicBezTo>
                  <a:pt x="12786" y="16140"/>
                  <a:pt x="12814" y="16219"/>
                  <a:pt x="12832" y="16293"/>
                </a:cubicBezTo>
                <a:cubicBezTo>
                  <a:pt x="12837" y="16310"/>
                  <a:pt x="12841" y="16323"/>
                  <a:pt x="12843" y="16342"/>
                </a:cubicBezTo>
                <a:cubicBezTo>
                  <a:pt x="12849" y="16381"/>
                  <a:pt x="12847" y="16424"/>
                  <a:pt x="12843" y="16463"/>
                </a:cubicBezTo>
                <a:cubicBezTo>
                  <a:pt x="12838" y="16502"/>
                  <a:pt x="12830" y="16542"/>
                  <a:pt x="12815" y="16592"/>
                </a:cubicBezTo>
                <a:lnTo>
                  <a:pt x="12808" y="16615"/>
                </a:lnTo>
                <a:cubicBezTo>
                  <a:pt x="12795" y="16660"/>
                  <a:pt x="12781" y="16710"/>
                  <a:pt x="12770" y="16762"/>
                </a:cubicBezTo>
                <a:cubicBezTo>
                  <a:pt x="12762" y="16799"/>
                  <a:pt x="12761" y="16860"/>
                  <a:pt x="12760" y="16895"/>
                </a:cubicBezTo>
                <a:cubicBezTo>
                  <a:pt x="12759" y="16933"/>
                  <a:pt x="12728" y="16968"/>
                  <a:pt x="12694" y="16971"/>
                </a:cubicBezTo>
                <a:cubicBezTo>
                  <a:pt x="12657" y="16974"/>
                  <a:pt x="12624" y="16979"/>
                  <a:pt x="12587" y="16982"/>
                </a:cubicBezTo>
                <a:cubicBezTo>
                  <a:pt x="12553" y="16985"/>
                  <a:pt x="12522" y="16968"/>
                  <a:pt x="12500" y="16937"/>
                </a:cubicBezTo>
                <a:lnTo>
                  <a:pt x="12483" y="16914"/>
                </a:lnTo>
                <a:cubicBezTo>
                  <a:pt x="12456" y="16873"/>
                  <a:pt x="12437" y="16841"/>
                  <a:pt x="12421" y="16804"/>
                </a:cubicBezTo>
                <a:cubicBezTo>
                  <a:pt x="12412" y="16780"/>
                  <a:pt x="12399" y="16753"/>
                  <a:pt x="12393" y="16728"/>
                </a:cubicBezTo>
                <a:cubicBezTo>
                  <a:pt x="12391" y="16718"/>
                  <a:pt x="12386" y="16705"/>
                  <a:pt x="12383" y="16694"/>
                </a:cubicBezTo>
                <a:cubicBezTo>
                  <a:pt x="12367" y="16604"/>
                  <a:pt x="12374" y="16503"/>
                  <a:pt x="12383" y="16414"/>
                </a:cubicBezTo>
                <a:cubicBezTo>
                  <a:pt x="12384" y="16402"/>
                  <a:pt x="12386" y="16394"/>
                  <a:pt x="12383" y="16383"/>
                </a:cubicBezTo>
                <a:cubicBezTo>
                  <a:pt x="12378" y="16362"/>
                  <a:pt x="12364" y="16340"/>
                  <a:pt x="12345" y="16330"/>
                </a:cubicBezTo>
                <a:cubicBezTo>
                  <a:pt x="12329" y="16320"/>
                  <a:pt x="12311" y="16325"/>
                  <a:pt x="12293" y="16334"/>
                </a:cubicBezTo>
                <a:cubicBezTo>
                  <a:pt x="12275" y="16343"/>
                  <a:pt x="12263" y="16362"/>
                  <a:pt x="12255" y="16387"/>
                </a:cubicBezTo>
                <a:cubicBezTo>
                  <a:pt x="12233" y="16492"/>
                  <a:pt x="12211" y="16600"/>
                  <a:pt x="12214" y="16721"/>
                </a:cubicBezTo>
                <a:cubicBezTo>
                  <a:pt x="12213" y="16747"/>
                  <a:pt x="12219" y="16803"/>
                  <a:pt x="12227" y="16865"/>
                </a:cubicBezTo>
                <a:cubicBezTo>
                  <a:pt x="12233" y="16916"/>
                  <a:pt x="12197" y="16964"/>
                  <a:pt x="12148" y="16959"/>
                </a:cubicBezTo>
                <a:cubicBezTo>
                  <a:pt x="12063" y="16951"/>
                  <a:pt x="11978" y="16941"/>
                  <a:pt x="11930" y="16929"/>
                </a:cubicBezTo>
                <a:cubicBezTo>
                  <a:pt x="11901" y="16923"/>
                  <a:pt x="11878" y="16903"/>
                  <a:pt x="11868" y="16876"/>
                </a:cubicBezTo>
                <a:cubicBezTo>
                  <a:pt x="11864" y="16862"/>
                  <a:pt x="11865" y="16849"/>
                  <a:pt x="11865" y="16834"/>
                </a:cubicBezTo>
                <a:cubicBezTo>
                  <a:pt x="11876" y="16782"/>
                  <a:pt x="11881" y="16737"/>
                  <a:pt x="11885" y="16713"/>
                </a:cubicBezTo>
                <a:cubicBezTo>
                  <a:pt x="11890" y="16651"/>
                  <a:pt x="11890" y="16585"/>
                  <a:pt x="11882" y="16524"/>
                </a:cubicBezTo>
                <a:cubicBezTo>
                  <a:pt x="11877" y="16506"/>
                  <a:pt x="11873" y="16484"/>
                  <a:pt x="11868" y="16463"/>
                </a:cubicBezTo>
                <a:cubicBezTo>
                  <a:pt x="11860" y="16431"/>
                  <a:pt x="11854" y="16403"/>
                  <a:pt x="11844" y="16376"/>
                </a:cubicBezTo>
                <a:lnTo>
                  <a:pt x="11844" y="16372"/>
                </a:lnTo>
                <a:cubicBezTo>
                  <a:pt x="11838" y="16347"/>
                  <a:pt x="11829" y="16325"/>
                  <a:pt x="11823" y="16300"/>
                </a:cubicBezTo>
                <a:cubicBezTo>
                  <a:pt x="11819" y="16283"/>
                  <a:pt x="11813" y="16270"/>
                  <a:pt x="11813" y="16255"/>
                </a:cubicBezTo>
                <a:cubicBezTo>
                  <a:pt x="11806" y="16215"/>
                  <a:pt x="11809" y="16176"/>
                  <a:pt x="11813" y="16133"/>
                </a:cubicBezTo>
                <a:cubicBezTo>
                  <a:pt x="11824" y="16039"/>
                  <a:pt x="11861" y="15938"/>
                  <a:pt x="11892" y="15868"/>
                </a:cubicBezTo>
                <a:cubicBezTo>
                  <a:pt x="11899" y="15855"/>
                  <a:pt x="11899" y="15837"/>
                  <a:pt x="11896" y="15823"/>
                </a:cubicBezTo>
                <a:cubicBezTo>
                  <a:pt x="11893" y="15812"/>
                  <a:pt x="11887" y="15801"/>
                  <a:pt x="11878" y="15796"/>
                </a:cubicBezTo>
                <a:cubicBezTo>
                  <a:pt x="11869" y="15788"/>
                  <a:pt x="11860" y="15785"/>
                  <a:pt x="11847" y="15789"/>
                </a:cubicBezTo>
                <a:cubicBezTo>
                  <a:pt x="11834" y="15792"/>
                  <a:pt x="11819" y="15801"/>
                  <a:pt x="11809" y="15819"/>
                </a:cubicBezTo>
                <a:cubicBezTo>
                  <a:pt x="11758" y="15906"/>
                  <a:pt x="11704" y="16003"/>
                  <a:pt x="11671" y="16118"/>
                </a:cubicBezTo>
                <a:cubicBezTo>
                  <a:pt x="11654" y="16176"/>
                  <a:pt x="11646" y="16236"/>
                  <a:pt x="11647" y="16296"/>
                </a:cubicBezTo>
                <a:cubicBezTo>
                  <a:pt x="11647" y="16353"/>
                  <a:pt x="11654" y="16400"/>
                  <a:pt x="11657" y="16455"/>
                </a:cubicBezTo>
                <a:cubicBezTo>
                  <a:pt x="11662" y="16503"/>
                  <a:pt x="11665" y="16546"/>
                  <a:pt x="11664" y="16584"/>
                </a:cubicBezTo>
                <a:cubicBezTo>
                  <a:pt x="11663" y="16622"/>
                  <a:pt x="11658" y="16661"/>
                  <a:pt x="11647" y="16698"/>
                </a:cubicBezTo>
                <a:cubicBezTo>
                  <a:pt x="11643" y="16710"/>
                  <a:pt x="11639" y="16723"/>
                  <a:pt x="11633" y="16740"/>
                </a:cubicBezTo>
                <a:cubicBezTo>
                  <a:pt x="11605" y="16808"/>
                  <a:pt x="11538" y="16848"/>
                  <a:pt x="11471" y="16827"/>
                </a:cubicBezTo>
                <a:cubicBezTo>
                  <a:pt x="11437" y="16818"/>
                  <a:pt x="11404" y="16802"/>
                  <a:pt x="11370" y="16793"/>
                </a:cubicBezTo>
                <a:cubicBezTo>
                  <a:pt x="11296" y="16770"/>
                  <a:pt x="11218" y="16755"/>
                  <a:pt x="11142" y="16740"/>
                </a:cubicBezTo>
                <a:cubicBezTo>
                  <a:pt x="11095" y="16731"/>
                  <a:pt x="11057" y="16693"/>
                  <a:pt x="11042" y="16645"/>
                </a:cubicBezTo>
                <a:cubicBezTo>
                  <a:pt x="11038" y="16627"/>
                  <a:pt x="11035" y="16610"/>
                  <a:pt x="11032" y="16596"/>
                </a:cubicBezTo>
                <a:cubicBezTo>
                  <a:pt x="11028" y="16582"/>
                  <a:pt x="11026" y="16576"/>
                  <a:pt x="11025" y="16573"/>
                </a:cubicBezTo>
                <a:cubicBezTo>
                  <a:pt x="11021" y="16532"/>
                  <a:pt x="11023" y="16495"/>
                  <a:pt x="11028" y="16459"/>
                </a:cubicBezTo>
                <a:cubicBezTo>
                  <a:pt x="11033" y="16424"/>
                  <a:pt x="11045" y="16382"/>
                  <a:pt x="11066" y="16327"/>
                </a:cubicBezTo>
                <a:cubicBezTo>
                  <a:pt x="11070" y="16314"/>
                  <a:pt x="11073" y="16302"/>
                  <a:pt x="11080" y="16289"/>
                </a:cubicBezTo>
                <a:cubicBezTo>
                  <a:pt x="11095" y="16250"/>
                  <a:pt x="11114" y="16205"/>
                  <a:pt x="11125" y="16164"/>
                </a:cubicBezTo>
                <a:cubicBezTo>
                  <a:pt x="11144" y="16101"/>
                  <a:pt x="11149" y="16037"/>
                  <a:pt x="11146" y="15982"/>
                </a:cubicBezTo>
                <a:cubicBezTo>
                  <a:pt x="11143" y="15945"/>
                  <a:pt x="11138" y="15907"/>
                  <a:pt x="11128" y="15868"/>
                </a:cubicBezTo>
                <a:cubicBezTo>
                  <a:pt x="11123" y="15847"/>
                  <a:pt x="11116" y="15824"/>
                  <a:pt x="11108" y="15804"/>
                </a:cubicBezTo>
                <a:cubicBezTo>
                  <a:pt x="11088" y="15753"/>
                  <a:pt x="11063" y="15702"/>
                  <a:pt x="11028" y="15645"/>
                </a:cubicBezTo>
                <a:cubicBezTo>
                  <a:pt x="11011" y="15616"/>
                  <a:pt x="10972" y="15605"/>
                  <a:pt x="10942" y="15622"/>
                </a:cubicBezTo>
                <a:cubicBezTo>
                  <a:pt x="10914" y="15634"/>
                  <a:pt x="10900" y="15666"/>
                  <a:pt x="10907" y="15694"/>
                </a:cubicBezTo>
                <a:cubicBezTo>
                  <a:pt x="10908" y="15697"/>
                  <a:pt x="10906" y="15702"/>
                  <a:pt x="10907" y="15705"/>
                </a:cubicBezTo>
                <a:cubicBezTo>
                  <a:pt x="10924" y="15746"/>
                  <a:pt x="10942" y="15784"/>
                  <a:pt x="10952" y="15823"/>
                </a:cubicBezTo>
                <a:cubicBezTo>
                  <a:pt x="10965" y="15875"/>
                  <a:pt x="10971" y="15928"/>
                  <a:pt x="10966" y="15978"/>
                </a:cubicBezTo>
                <a:cubicBezTo>
                  <a:pt x="10962" y="16017"/>
                  <a:pt x="10952" y="16056"/>
                  <a:pt x="10935" y="16099"/>
                </a:cubicBezTo>
                <a:cubicBezTo>
                  <a:pt x="10922" y="16130"/>
                  <a:pt x="10906" y="16166"/>
                  <a:pt x="10890" y="16198"/>
                </a:cubicBezTo>
                <a:lnTo>
                  <a:pt x="10873" y="16228"/>
                </a:lnTo>
                <a:cubicBezTo>
                  <a:pt x="10852" y="16272"/>
                  <a:pt x="10825" y="16330"/>
                  <a:pt x="10810" y="16395"/>
                </a:cubicBezTo>
                <a:cubicBezTo>
                  <a:pt x="10795" y="16456"/>
                  <a:pt x="10794" y="16526"/>
                  <a:pt x="10800" y="16592"/>
                </a:cubicBezTo>
                <a:cubicBezTo>
                  <a:pt x="10803" y="16602"/>
                  <a:pt x="10797" y="16608"/>
                  <a:pt x="10800" y="16618"/>
                </a:cubicBezTo>
                <a:cubicBezTo>
                  <a:pt x="10803" y="16644"/>
                  <a:pt x="10799" y="16671"/>
                  <a:pt x="10786" y="16690"/>
                </a:cubicBezTo>
                <a:cubicBezTo>
                  <a:pt x="10770" y="16710"/>
                  <a:pt x="10747" y="16725"/>
                  <a:pt x="10724" y="16728"/>
                </a:cubicBezTo>
                <a:cubicBezTo>
                  <a:pt x="10640" y="16738"/>
                  <a:pt x="10558" y="16754"/>
                  <a:pt x="10479" y="16781"/>
                </a:cubicBezTo>
                <a:cubicBezTo>
                  <a:pt x="10456" y="16788"/>
                  <a:pt x="10436" y="16785"/>
                  <a:pt x="10423" y="16777"/>
                </a:cubicBezTo>
                <a:cubicBezTo>
                  <a:pt x="10411" y="16770"/>
                  <a:pt x="10407" y="16761"/>
                  <a:pt x="10403" y="16743"/>
                </a:cubicBezTo>
                <a:cubicBezTo>
                  <a:pt x="10400" y="16733"/>
                  <a:pt x="10399" y="16717"/>
                  <a:pt x="10399" y="16706"/>
                </a:cubicBezTo>
                <a:lnTo>
                  <a:pt x="10399" y="16702"/>
                </a:lnTo>
                <a:cubicBezTo>
                  <a:pt x="10399" y="16687"/>
                  <a:pt x="10403" y="16675"/>
                  <a:pt x="10403" y="16660"/>
                </a:cubicBezTo>
                <a:cubicBezTo>
                  <a:pt x="10407" y="16621"/>
                  <a:pt x="10414" y="16576"/>
                  <a:pt x="10413" y="16531"/>
                </a:cubicBezTo>
                <a:cubicBezTo>
                  <a:pt x="10413" y="16475"/>
                  <a:pt x="10408" y="16425"/>
                  <a:pt x="10396" y="16376"/>
                </a:cubicBezTo>
                <a:cubicBezTo>
                  <a:pt x="10393" y="16365"/>
                  <a:pt x="10391" y="16356"/>
                  <a:pt x="10389" y="16346"/>
                </a:cubicBezTo>
                <a:cubicBezTo>
                  <a:pt x="10372" y="16290"/>
                  <a:pt x="10346" y="16236"/>
                  <a:pt x="10309" y="16186"/>
                </a:cubicBezTo>
                <a:cubicBezTo>
                  <a:pt x="10278" y="16143"/>
                  <a:pt x="10237" y="16104"/>
                  <a:pt x="10188" y="16061"/>
                </a:cubicBezTo>
                <a:cubicBezTo>
                  <a:pt x="10163" y="16043"/>
                  <a:pt x="10124" y="16042"/>
                  <a:pt x="10095" y="16065"/>
                </a:cubicBezTo>
                <a:cubicBezTo>
                  <a:pt x="10075" y="16082"/>
                  <a:pt x="10069" y="16108"/>
                  <a:pt x="10074" y="16130"/>
                </a:cubicBezTo>
                <a:cubicBezTo>
                  <a:pt x="10076" y="16137"/>
                  <a:pt x="10080" y="16142"/>
                  <a:pt x="10085" y="16149"/>
                </a:cubicBezTo>
                <a:cubicBezTo>
                  <a:pt x="10147" y="16220"/>
                  <a:pt x="10192" y="16294"/>
                  <a:pt x="10209" y="16365"/>
                </a:cubicBezTo>
                <a:cubicBezTo>
                  <a:pt x="10211" y="16372"/>
                  <a:pt x="10214" y="16384"/>
                  <a:pt x="10216" y="16391"/>
                </a:cubicBezTo>
                <a:cubicBezTo>
                  <a:pt x="10222" y="16431"/>
                  <a:pt x="10221" y="16473"/>
                  <a:pt x="10216" y="16520"/>
                </a:cubicBezTo>
                <a:cubicBezTo>
                  <a:pt x="10212" y="16547"/>
                  <a:pt x="10205" y="16579"/>
                  <a:pt x="10199" y="16607"/>
                </a:cubicBezTo>
                <a:cubicBezTo>
                  <a:pt x="10196" y="16623"/>
                  <a:pt x="10190" y="16644"/>
                  <a:pt x="10188" y="16664"/>
                </a:cubicBezTo>
                <a:cubicBezTo>
                  <a:pt x="10180" y="16715"/>
                  <a:pt x="10172" y="16775"/>
                  <a:pt x="10174" y="16842"/>
                </a:cubicBezTo>
                <a:cubicBezTo>
                  <a:pt x="10176" y="16849"/>
                  <a:pt x="10176" y="16854"/>
                  <a:pt x="10178" y="16861"/>
                </a:cubicBezTo>
                <a:cubicBezTo>
                  <a:pt x="10179" y="16894"/>
                  <a:pt x="10164" y="16929"/>
                  <a:pt x="10136" y="16944"/>
                </a:cubicBezTo>
                <a:cubicBezTo>
                  <a:pt x="10119" y="16957"/>
                  <a:pt x="10099" y="16966"/>
                  <a:pt x="10085" y="16978"/>
                </a:cubicBezTo>
                <a:cubicBezTo>
                  <a:pt x="10058" y="16997"/>
                  <a:pt x="10022" y="16991"/>
                  <a:pt x="10002" y="16963"/>
                </a:cubicBezTo>
                <a:cubicBezTo>
                  <a:pt x="9961" y="16911"/>
                  <a:pt x="9913" y="16861"/>
                  <a:pt x="9863" y="16827"/>
                </a:cubicBezTo>
                <a:cubicBezTo>
                  <a:pt x="9814" y="16793"/>
                  <a:pt x="9760" y="16771"/>
                  <a:pt x="9715" y="16755"/>
                </a:cubicBezTo>
                <a:cubicBezTo>
                  <a:pt x="9699" y="16748"/>
                  <a:pt x="9685" y="16746"/>
                  <a:pt x="9670" y="16740"/>
                </a:cubicBezTo>
                <a:cubicBezTo>
                  <a:pt x="9640" y="16730"/>
                  <a:pt x="9614" y="16717"/>
                  <a:pt x="9590" y="16706"/>
                </a:cubicBezTo>
                <a:cubicBezTo>
                  <a:pt x="9551" y="16687"/>
                  <a:pt x="9518" y="16667"/>
                  <a:pt x="9490" y="16637"/>
                </a:cubicBezTo>
                <a:cubicBezTo>
                  <a:pt x="9432" y="16583"/>
                  <a:pt x="9388" y="16503"/>
                  <a:pt x="9359" y="16399"/>
                </a:cubicBezTo>
                <a:cubicBezTo>
                  <a:pt x="9355" y="16385"/>
                  <a:pt x="9347" y="16372"/>
                  <a:pt x="9335" y="16365"/>
                </a:cubicBezTo>
                <a:cubicBezTo>
                  <a:pt x="9319" y="16358"/>
                  <a:pt x="9301" y="16356"/>
                  <a:pt x="9286" y="16365"/>
                </a:cubicBezTo>
                <a:cubicBezTo>
                  <a:pt x="9255" y="16378"/>
                  <a:pt x="9230" y="16415"/>
                  <a:pt x="9234" y="16448"/>
                </a:cubicBezTo>
                <a:cubicBezTo>
                  <a:pt x="9238" y="16488"/>
                  <a:pt x="9246" y="16526"/>
                  <a:pt x="9255" y="16562"/>
                </a:cubicBezTo>
                <a:cubicBezTo>
                  <a:pt x="9277" y="16649"/>
                  <a:pt x="9312" y="16723"/>
                  <a:pt x="9359" y="16785"/>
                </a:cubicBezTo>
                <a:cubicBezTo>
                  <a:pt x="9394" y="16831"/>
                  <a:pt x="9437" y="16866"/>
                  <a:pt x="9494" y="16899"/>
                </a:cubicBezTo>
                <a:cubicBezTo>
                  <a:pt x="9530" y="16922"/>
                  <a:pt x="9566" y="16936"/>
                  <a:pt x="9601" y="16952"/>
                </a:cubicBezTo>
                <a:cubicBezTo>
                  <a:pt x="9612" y="16956"/>
                  <a:pt x="9624" y="16963"/>
                  <a:pt x="9635" y="16967"/>
                </a:cubicBezTo>
                <a:cubicBezTo>
                  <a:pt x="9686" y="16990"/>
                  <a:pt x="9716" y="17013"/>
                  <a:pt x="9742" y="17035"/>
                </a:cubicBezTo>
                <a:cubicBezTo>
                  <a:pt x="9772" y="17057"/>
                  <a:pt x="9796" y="17084"/>
                  <a:pt x="9818" y="17118"/>
                </a:cubicBezTo>
                <a:cubicBezTo>
                  <a:pt x="9824" y="17128"/>
                  <a:pt x="9830" y="17134"/>
                  <a:pt x="9832" y="17145"/>
                </a:cubicBezTo>
                <a:cubicBezTo>
                  <a:pt x="9839" y="17173"/>
                  <a:pt x="9834" y="17200"/>
                  <a:pt x="9815" y="17221"/>
                </a:cubicBezTo>
                <a:cubicBezTo>
                  <a:pt x="9742" y="17303"/>
                  <a:pt x="9680" y="17397"/>
                  <a:pt x="9621" y="17494"/>
                </a:cubicBezTo>
                <a:cubicBezTo>
                  <a:pt x="9586" y="17557"/>
                  <a:pt x="9491" y="17574"/>
                  <a:pt x="9393" y="17444"/>
                </a:cubicBezTo>
                <a:cubicBezTo>
                  <a:pt x="9307" y="17331"/>
                  <a:pt x="9233" y="17238"/>
                  <a:pt x="9127" y="17187"/>
                </a:cubicBezTo>
                <a:cubicBezTo>
                  <a:pt x="9034" y="17143"/>
                  <a:pt x="8928" y="17130"/>
                  <a:pt x="8802" y="17153"/>
                </a:cubicBezTo>
                <a:cubicBezTo>
                  <a:pt x="8773" y="17158"/>
                  <a:pt x="8745" y="17194"/>
                  <a:pt x="8744" y="17232"/>
                </a:cubicBezTo>
                <a:cubicBezTo>
                  <a:pt x="8742" y="17240"/>
                  <a:pt x="8744" y="17244"/>
                  <a:pt x="8747" y="17255"/>
                </a:cubicBezTo>
                <a:cubicBezTo>
                  <a:pt x="8753" y="17279"/>
                  <a:pt x="8771" y="17296"/>
                  <a:pt x="8795" y="17297"/>
                </a:cubicBezTo>
                <a:cubicBezTo>
                  <a:pt x="8895" y="17297"/>
                  <a:pt x="8982" y="17324"/>
                  <a:pt x="9048" y="17365"/>
                </a:cubicBezTo>
                <a:cubicBezTo>
                  <a:pt x="9126" y="17417"/>
                  <a:pt x="9164" y="17490"/>
                  <a:pt x="9214" y="17566"/>
                </a:cubicBezTo>
                <a:cubicBezTo>
                  <a:pt x="9241" y="17606"/>
                  <a:pt x="9276" y="17659"/>
                  <a:pt x="9321" y="17702"/>
                </a:cubicBezTo>
                <a:cubicBezTo>
                  <a:pt x="9340" y="17723"/>
                  <a:pt x="9376" y="17748"/>
                  <a:pt x="9414" y="17778"/>
                </a:cubicBezTo>
                <a:cubicBezTo>
                  <a:pt x="9448" y="17802"/>
                  <a:pt x="9465" y="17849"/>
                  <a:pt x="9449" y="17895"/>
                </a:cubicBezTo>
                <a:cubicBezTo>
                  <a:pt x="9425" y="17966"/>
                  <a:pt x="9410" y="18039"/>
                  <a:pt x="9397" y="18111"/>
                </a:cubicBezTo>
                <a:cubicBezTo>
                  <a:pt x="9387" y="18167"/>
                  <a:pt x="9350" y="18215"/>
                  <a:pt x="9304" y="18236"/>
                </a:cubicBezTo>
                <a:cubicBezTo>
                  <a:pt x="9292" y="18244"/>
                  <a:pt x="9281" y="18244"/>
                  <a:pt x="9269" y="18251"/>
                </a:cubicBezTo>
                <a:cubicBezTo>
                  <a:pt x="9238" y="18264"/>
                  <a:pt x="9211" y="18281"/>
                  <a:pt x="9183" y="18289"/>
                </a:cubicBezTo>
                <a:cubicBezTo>
                  <a:pt x="9142" y="18305"/>
                  <a:pt x="9103" y="18312"/>
                  <a:pt x="9065" y="18312"/>
                </a:cubicBezTo>
                <a:cubicBezTo>
                  <a:pt x="8989" y="18312"/>
                  <a:pt x="8906" y="18282"/>
                  <a:pt x="8820" y="18225"/>
                </a:cubicBezTo>
                <a:cubicBezTo>
                  <a:pt x="8807" y="18217"/>
                  <a:pt x="8794" y="18213"/>
                  <a:pt x="8782" y="18217"/>
                </a:cubicBezTo>
                <a:cubicBezTo>
                  <a:pt x="8766" y="18222"/>
                  <a:pt x="8753" y="18233"/>
                  <a:pt x="8744" y="18251"/>
                </a:cubicBezTo>
                <a:cubicBezTo>
                  <a:pt x="8734" y="18269"/>
                  <a:pt x="8731" y="18291"/>
                  <a:pt x="8737" y="18312"/>
                </a:cubicBezTo>
                <a:cubicBezTo>
                  <a:pt x="8740" y="18326"/>
                  <a:pt x="8745" y="18341"/>
                  <a:pt x="8754" y="18350"/>
                </a:cubicBezTo>
                <a:cubicBezTo>
                  <a:pt x="8849" y="18442"/>
                  <a:pt x="8951" y="18496"/>
                  <a:pt x="9048" y="18513"/>
                </a:cubicBezTo>
                <a:cubicBezTo>
                  <a:pt x="9101" y="18519"/>
                  <a:pt x="9159" y="18515"/>
                  <a:pt x="9217" y="18501"/>
                </a:cubicBezTo>
                <a:cubicBezTo>
                  <a:pt x="9224" y="18499"/>
                  <a:pt x="9235" y="18497"/>
                  <a:pt x="9259" y="18494"/>
                </a:cubicBezTo>
                <a:cubicBezTo>
                  <a:pt x="9301" y="18485"/>
                  <a:pt x="9344" y="18518"/>
                  <a:pt x="9348" y="18566"/>
                </a:cubicBezTo>
                <a:cubicBezTo>
                  <a:pt x="9360" y="18680"/>
                  <a:pt x="9376" y="18811"/>
                  <a:pt x="9397" y="18911"/>
                </a:cubicBezTo>
                <a:cubicBezTo>
                  <a:pt x="9405" y="18942"/>
                  <a:pt x="9389" y="18971"/>
                  <a:pt x="9362" y="18986"/>
                </a:cubicBezTo>
                <a:cubicBezTo>
                  <a:pt x="9329" y="19004"/>
                  <a:pt x="9295" y="19013"/>
                  <a:pt x="9259" y="19020"/>
                </a:cubicBezTo>
                <a:cubicBezTo>
                  <a:pt x="9226" y="19027"/>
                  <a:pt x="9183" y="19025"/>
                  <a:pt x="9134" y="19020"/>
                </a:cubicBezTo>
                <a:cubicBezTo>
                  <a:pt x="9124" y="19020"/>
                  <a:pt x="9114" y="19021"/>
                  <a:pt x="9103" y="19020"/>
                </a:cubicBezTo>
                <a:cubicBezTo>
                  <a:pt x="9064" y="19017"/>
                  <a:pt x="9024" y="19014"/>
                  <a:pt x="8979" y="19013"/>
                </a:cubicBezTo>
                <a:cubicBezTo>
                  <a:pt x="8917" y="19013"/>
                  <a:pt x="8862" y="19025"/>
                  <a:pt x="8813" y="19047"/>
                </a:cubicBezTo>
                <a:cubicBezTo>
                  <a:pt x="8763" y="19069"/>
                  <a:pt x="8712" y="19098"/>
                  <a:pt x="8668" y="19142"/>
                </a:cubicBezTo>
                <a:cubicBezTo>
                  <a:pt x="8629" y="19180"/>
                  <a:pt x="8595" y="19226"/>
                  <a:pt x="8560" y="19282"/>
                </a:cubicBezTo>
                <a:cubicBezTo>
                  <a:pt x="8551" y="19300"/>
                  <a:pt x="8544" y="19322"/>
                  <a:pt x="8550" y="19346"/>
                </a:cubicBezTo>
                <a:cubicBezTo>
                  <a:pt x="8554" y="19360"/>
                  <a:pt x="8561" y="19371"/>
                  <a:pt x="8567" y="19384"/>
                </a:cubicBezTo>
                <a:cubicBezTo>
                  <a:pt x="8578" y="19400"/>
                  <a:pt x="8595" y="19408"/>
                  <a:pt x="8612" y="19407"/>
                </a:cubicBezTo>
                <a:cubicBezTo>
                  <a:pt x="8626" y="19407"/>
                  <a:pt x="8639" y="19403"/>
                  <a:pt x="8650" y="19392"/>
                </a:cubicBezTo>
                <a:cubicBezTo>
                  <a:pt x="8721" y="19314"/>
                  <a:pt x="8793" y="19263"/>
                  <a:pt x="8868" y="19244"/>
                </a:cubicBezTo>
                <a:cubicBezTo>
                  <a:pt x="8903" y="19233"/>
                  <a:pt x="8940" y="19234"/>
                  <a:pt x="8982" y="19236"/>
                </a:cubicBezTo>
                <a:cubicBezTo>
                  <a:pt x="9014" y="19238"/>
                  <a:pt x="9047" y="19246"/>
                  <a:pt x="9079" y="19252"/>
                </a:cubicBezTo>
                <a:cubicBezTo>
                  <a:pt x="9090" y="19256"/>
                  <a:pt x="9102" y="19260"/>
                  <a:pt x="9117" y="19263"/>
                </a:cubicBezTo>
                <a:cubicBezTo>
                  <a:pt x="9178" y="19275"/>
                  <a:pt x="9232" y="19277"/>
                  <a:pt x="9279" y="19274"/>
                </a:cubicBezTo>
                <a:cubicBezTo>
                  <a:pt x="9299" y="19272"/>
                  <a:pt x="9338" y="19262"/>
                  <a:pt x="9386" y="19248"/>
                </a:cubicBezTo>
                <a:cubicBezTo>
                  <a:pt x="9444" y="19231"/>
                  <a:pt x="9508" y="19261"/>
                  <a:pt x="9539" y="19316"/>
                </a:cubicBezTo>
                <a:cubicBezTo>
                  <a:pt x="9577" y="19388"/>
                  <a:pt x="9618" y="19457"/>
                  <a:pt x="9646" y="19498"/>
                </a:cubicBezTo>
                <a:cubicBezTo>
                  <a:pt x="9651" y="19504"/>
                  <a:pt x="9654" y="19514"/>
                  <a:pt x="9656" y="19521"/>
                </a:cubicBezTo>
                <a:cubicBezTo>
                  <a:pt x="9664" y="19552"/>
                  <a:pt x="9649" y="19584"/>
                  <a:pt x="9621" y="19596"/>
                </a:cubicBezTo>
                <a:cubicBezTo>
                  <a:pt x="9597" y="19608"/>
                  <a:pt x="9575" y="19619"/>
                  <a:pt x="9563" y="19627"/>
                </a:cubicBezTo>
                <a:cubicBezTo>
                  <a:pt x="9508" y="19654"/>
                  <a:pt x="9455" y="19691"/>
                  <a:pt x="9418" y="19733"/>
                </a:cubicBezTo>
                <a:cubicBezTo>
                  <a:pt x="9380" y="19774"/>
                  <a:pt x="9348" y="19827"/>
                  <a:pt x="9321" y="19884"/>
                </a:cubicBezTo>
                <a:cubicBezTo>
                  <a:pt x="9298" y="19933"/>
                  <a:pt x="9284" y="19991"/>
                  <a:pt x="9272" y="20055"/>
                </a:cubicBezTo>
                <a:cubicBezTo>
                  <a:pt x="9272" y="20066"/>
                  <a:pt x="9270" y="20078"/>
                  <a:pt x="9272" y="20089"/>
                </a:cubicBezTo>
                <a:cubicBezTo>
                  <a:pt x="9279" y="20114"/>
                  <a:pt x="9294" y="20133"/>
                  <a:pt x="9314" y="20142"/>
                </a:cubicBezTo>
                <a:cubicBezTo>
                  <a:pt x="9330" y="20152"/>
                  <a:pt x="9346" y="20151"/>
                  <a:pt x="9362" y="20146"/>
                </a:cubicBezTo>
                <a:cubicBezTo>
                  <a:pt x="9375" y="20142"/>
                  <a:pt x="9387" y="20131"/>
                  <a:pt x="9390" y="20115"/>
                </a:cubicBezTo>
                <a:cubicBezTo>
                  <a:pt x="9427" y="20014"/>
                  <a:pt x="9481" y="19935"/>
                  <a:pt x="9539" y="19888"/>
                </a:cubicBezTo>
                <a:cubicBezTo>
                  <a:pt x="9567" y="19864"/>
                  <a:pt x="9601" y="19846"/>
                  <a:pt x="9639" y="19831"/>
                </a:cubicBezTo>
                <a:cubicBezTo>
                  <a:pt x="9670" y="19818"/>
                  <a:pt x="9703" y="19811"/>
                  <a:pt x="9736" y="19801"/>
                </a:cubicBezTo>
                <a:lnTo>
                  <a:pt x="9770" y="19790"/>
                </a:lnTo>
                <a:cubicBezTo>
                  <a:pt x="9777" y="19788"/>
                  <a:pt x="9784" y="19788"/>
                  <a:pt x="9791" y="19790"/>
                </a:cubicBezTo>
                <a:cubicBezTo>
                  <a:pt x="9838" y="19787"/>
                  <a:pt x="9889" y="19802"/>
                  <a:pt x="9929" y="19839"/>
                </a:cubicBezTo>
                <a:cubicBezTo>
                  <a:pt x="9970" y="19879"/>
                  <a:pt x="10017" y="19913"/>
                  <a:pt x="10060" y="19949"/>
                </a:cubicBezTo>
                <a:cubicBezTo>
                  <a:pt x="10074" y="19960"/>
                  <a:pt x="10084" y="19977"/>
                  <a:pt x="10088" y="19994"/>
                </a:cubicBezTo>
                <a:cubicBezTo>
                  <a:pt x="10094" y="20019"/>
                  <a:pt x="10086" y="20047"/>
                  <a:pt x="10071" y="20070"/>
                </a:cubicBezTo>
                <a:cubicBezTo>
                  <a:pt x="10055" y="20090"/>
                  <a:pt x="10044" y="20108"/>
                  <a:pt x="10033" y="20131"/>
                </a:cubicBezTo>
                <a:cubicBezTo>
                  <a:pt x="9996" y="20191"/>
                  <a:pt x="9970" y="20254"/>
                  <a:pt x="9953" y="20324"/>
                </a:cubicBezTo>
                <a:cubicBezTo>
                  <a:pt x="9936" y="20393"/>
                  <a:pt x="9932" y="20459"/>
                  <a:pt x="9929" y="20517"/>
                </a:cubicBezTo>
                <a:lnTo>
                  <a:pt x="9929" y="20547"/>
                </a:lnTo>
                <a:cubicBezTo>
                  <a:pt x="9927" y="20593"/>
                  <a:pt x="9922" y="20637"/>
                  <a:pt x="9919" y="20680"/>
                </a:cubicBezTo>
                <a:cubicBezTo>
                  <a:pt x="9911" y="20731"/>
                  <a:pt x="9901" y="20774"/>
                  <a:pt x="9884" y="20816"/>
                </a:cubicBezTo>
                <a:cubicBezTo>
                  <a:pt x="9849" y="20895"/>
                  <a:pt x="9792" y="20965"/>
                  <a:pt x="9704" y="21029"/>
                </a:cubicBezTo>
                <a:cubicBezTo>
                  <a:pt x="9684" y="21042"/>
                  <a:pt x="9678" y="21068"/>
                  <a:pt x="9684" y="21093"/>
                </a:cubicBezTo>
                <a:cubicBezTo>
                  <a:pt x="9685" y="21100"/>
                  <a:pt x="9686" y="21110"/>
                  <a:pt x="9691" y="21116"/>
                </a:cubicBezTo>
                <a:cubicBezTo>
                  <a:pt x="9710" y="21151"/>
                  <a:pt x="9746" y="21165"/>
                  <a:pt x="9774" y="21150"/>
                </a:cubicBezTo>
                <a:cubicBezTo>
                  <a:pt x="9894" y="21095"/>
                  <a:pt x="9978" y="21023"/>
                  <a:pt x="10036" y="20926"/>
                </a:cubicBezTo>
                <a:cubicBezTo>
                  <a:pt x="10068" y="20875"/>
                  <a:pt x="10095" y="20818"/>
                  <a:pt x="10112" y="20748"/>
                </a:cubicBezTo>
                <a:cubicBezTo>
                  <a:pt x="10127" y="20695"/>
                  <a:pt x="10135" y="20637"/>
                  <a:pt x="10143" y="20589"/>
                </a:cubicBezTo>
                <a:lnTo>
                  <a:pt x="10147" y="20563"/>
                </a:lnTo>
                <a:cubicBezTo>
                  <a:pt x="10158" y="20499"/>
                  <a:pt x="10167" y="20452"/>
                  <a:pt x="10178" y="20415"/>
                </a:cubicBezTo>
                <a:cubicBezTo>
                  <a:pt x="10193" y="20376"/>
                  <a:pt x="10207" y="20346"/>
                  <a:pt x="10230" y="20312"/>
                </a:cubicBezTo>
                <a:cubicBezTo>
                  <a:pt x="10255" y="20275"/>
                  <a:pt x="10289" y="20236"/>
                  <a:pt x="10337" y="20191"/>
                </a:cubicBezTo>
                <a:cubicBezTo>
                  <a:pt x="10362" y="20169"/>
                  <a:pt x="10398" y="20162"/>
                  <a:pt x="10427" y="20180"/>
                </a:cubicBezTo>
                <a:cubicBezTo>
                  <a:pt x="10481" y="20205"/>
                  <a:pt x="10583" y="20253"/>
                  <a:pt x="10676" y="20294"/>
                </a:cubicBezTo>
                <a:cubicBezTo>
                  <a:pt x="10718" y="20311"/>
                  <a:pt x="10734" y="20365"/>
                  <a:pt x="10707" y="20407"/>
                </a:cubicBezTo>
                <a:cubicBezTo>
                  <a:pt x="10692" y="20430"/>
                  <a:pt x="10681" y="20448"/>
                  <a:pt x="10679" y="20453"/>
                </a:cubicBezTo>
                <a:cubicBezTo>
                  <a:pt x="10648" y="20507"/>
                  <a:pt x="10630" y="20570"/>
                  <a:pt x="10617" y="20627"/>
                </a:cubicBezTo>
                <a:cubicBezTo>
                  <a:pt x="10598" y="20731"/>
                  <a:pt x="10601" y="20842"/>
                  <a:pt x="10634" y="20975"/>
                </a:cubicBezTo>
                <a:cubicBezTo>
                  <a:pt x="10642" y="21007"/>
                  <a:pt x="10674" y="21030"/>
                  <a:pt x="10703" y="21025"/>
                </a:cubicBezTo>
                <a:cubicBezTo>
                  <a:pt x="10733" y="21020"/>
                  <a:pt x="10755" y="20989"/>
                  <a:pt x="10752" y="20960"/>
                </a:cubicBezTo>
                <a:cubicBezTo>
                  <a:pt x="10741" y="20850"/>
                  <a:pt x="10749" y="20752"/>
                  <a:pt x="10776" y="20680"/>
                </a:cubicBezTo>
                <a:cubicBezTo>
                  <a:pt x="10790" y="20642"/>
                  <a:pt x="10810" y="20608"/>
                  <a:pt x="10835" y="20570"/>
                </a:cubicBezTo>
                <a:cubicBezTo>
                  <a:pt x="10861" y="20536"/>
                  <a:pt x="10891" y="20500"/>
                  <a:pt x="10924" y="20468"/>
                </a:cubicBezTo>
                <a:cubicBezTo>
                  <a:pt x="10970" y="20428"/>
                  <a:pt x="11032" y="20409"/>
                  <a:pt x="11087" y="20422"/>
                </a:cubicBezTo>
                <a:cubicBezTo>
                  <a:pt x="11149" y="20438"/>
                  <a:pt x="11212" y="20453"/>
                  <a:pt x="11253" y="20464"/>
                </a:cubicBezTo>
                <a:cubicBezTo>
                  <a:pt x="11307" y="20474"/>
                  <a:pt x="11339" y="20537"/>
                  <a:pt x="11315" y="20593"/>
                </a:cubicBezTo>
                <a:cubicBezTo>
                  <a:pt x="11308" y="20606"/>
                  <a:pt x="11303" y="20619"/>
                  <a:pt x="11301" y="20623"/>
                </a:cubicBezTo>
                <a:cubicBezTo>
                  <a:pt x="11278" y="20683"/>
                  <a:pt x="11262" y="20743"/>
                  <a:pt x="11256" y="20801"/>
                </a:cubicBezTo>
                <a:cubicBezTo>
                  <a:pt x="11249" y="20883"/>
                  <a:pt x="11254" y="20964"/>
                  <a:pt x="11277" y="21055"/>
                </a:cubicBezTo>
                <a:cubicBezTo>
                  <a:pt x="11284" y="21083"/>
                  <a:pt x="11294" y="21115"/>
                  <a:pt x="11305" y="21146"/>
                </a:cubicBezTo>
                <a:cubicBezTo>
                  <a:pt x="11316" y="21177"/>
                  <a:pt x="11349" y="21197"/>
                  <a:pt x="11381" y="21188"/>
                </a:cubicBezTo>
                <a:cubicBezTo>
                  <a:pt x="11410" y="21179"/>
                  <a:pt x="11427" y="21152"/>
                  <a:pt x="11422" y="21119"/>
                </a:cubicBezTo>
                <a:cubicBezTo>
                  <a:pt x="11405" y="21008"/>
                  <a:pt x="11403" y="20913"/>
                  <a:pt x="11422" y="20835"/>
                </a:cubicBezTo>
                <a:cubicBezTo>
                  <a:pt x="11433" y="20794"/>
                  <a:pt x="11449" y="20755"/>
                  <a:pt x="11471" y="20718"/>
                </a:cubicBezTo>
                <a:cubicBezTo>
                  <a:pt x="11493" y="20685"/>
                  <a:pt x="11518" y="20649"/>
                  <a:pt x="11543" y="20612"/>
                </a:cubicBezTo>
                <a:cubicBezTo>
                  <a:pt x="11543" y="20612"/>
                  <a:pt x="11558" y="20594"/>
                  <a:pt x="11564" y="20589"/>
                </a:cubicBezTo>
                <a:cubicBezTo>
                  <a:pt x="11592" y="20550"/>
                  <a:pt x="11639" y="20535"/>
                  <a:pt x="11685" y="20540"/>
                </a:cubicBezTo>
                <a:cubicBezTo>
                  <a:pt x="11781" y="20553"/>
                  <a:pt x="11880" y="20558"/>
                  <a:pt x="11979" y="20566"/>
                </a:cubicBezTo>
                <a:cubicBezTo>
                  <a:pt x="12004" y="20570"/>
                  <a:pt x="12027" y="20587"/>
                  <a:pt x="12034" y="20616"/>
                </a:cubicBezTo>
                <a:cubicBezTo>
                  <a:pt x="12035" y="20619"/>
                  <a:pt x="12036" y="20623"/>
                  <a:pt x="12037" y="20627"/>
                </a:cubicBezTo>
                <a:cubicBezTo>
                  <a:pt x="12041" y="20668"/>
                  <a:pt x="12037" y="20703"/>
                  <a:pt x="12027" y="20744"/>
                </a:cubicBezTo>
                <a:cubicBezTo>
                  <a:pt x="12016" y="20785"/>
                  <a:pt x="12002" y="20830"/>
                  <a:pt x="11985" y="20873"/>
                </a:cubicBezTo>
                <a:lnTo>
                  <a:pt x="11979" y="20888"/>
                </a:lnTo>
                <a:cubicBezTo>
                  <a:pt x="11962" y="20931"/>
                  <a:pt x="11941" y="20983"/>
                  <a:pt x="11927" y="21036"/>
                </a:cubicBezTo>
                <a:cubicBezTo>
                  <a:pt x="11911" y="21097"/>
                  <a:pt x="11902" y="21159"/>
                  <a:pt x="11906" y="21218"/>
                </a:cubicBezTo>
                <a:cubicBezTo>
                  <a:pt x="11907" y="21263"/>
                  <a:pt x="11915" y="21309"/>
                  <a:pt x="11927" y="21354"/>
                </a:cubicBezTo>
                <a:cubicBezTo>
                  <a:pt x="11942" y="21414"/>
                  <a:pt x="11964" y="21475"/>
                  <a:pt x="11999" y="21548"/>
                </a:cubicBezTo>
                <a:cubicBezTo>
                  <a:pt x="12014" y="21577"/>
                  <a:pt x="12048" y="21591"/>
                  <a:pt x="12079" y="21578"/>
                </a:cubicBezTo>
                <a:cubicBezTo>
                  <a:pt x="12104" y="21567"/>
                  <a:pt x="12117" y="21538"/>
                  <a:pt x="12110" y="21510"/>
                </a:cubicBezTo>
                <a:lnTo>
                  <a:pt x="12110" y="21506"/>
                </a:lnTo>
                <a:cubicBezTo>
                  <a:pt x="12106" y="21488"/>
                  <a:pt x="12100" y="21470"/>
                  <a:pt x="12096" y="21453"/>
                </a:cubicBezTo>
                <a:cubicBezTo>
                  <a:pt x="12075" y="21369"/>
                  <a:pt x="12068" y="21292"/>
                  <a:pt x="12075" y="21226"/>
                </a:cubicBezTo>
                <a:cubicBezTo>
                  <a:pt x="12079" y="21183"/>
                  <a:pt x="12089" y="21140"/>
                  <a:pt x="12106" y="21101"/>
                </a:cubicBezTo>
                <a:cubicBezTo>
                  <a:pt x="12121" y="21062"/>
                  <a:pt x="12148" y="21027"/>
                  <a:pt x="12169" y="20987"/>
                </a:cubicBezTo>
                <a:lnTo>
                  <a:pt x="12172" y="20979"/>
                </a:lnTo>
                <a:cubicBezTo>
                  <a:pt x="12199" y="20934"/>
                  <a:pt x="12228" y="20883"/>
                  <a:pt x="12248" y="20824"/>
                </a:cubicBezTo>
                <a:cubicBezTo>
                  <a:pt x="12267" y="20773"/>
                  <a:pt x="12276" y="20720"/>
                  <a:pt x="12283" y="20665"/>
                </a:cubicBezTo>
                <a:cubicBezTo>
                  <a:pt x="12288" y="20618"/>
                  <a:pt x="12327" y="20579"/>
                  <a:pt x="12369" y="20581"/>
                </a:cubicBezTo>
                <a:cubicBezTo>
                  <a:pt x="12434" y="20581"/>
                  <a:pt x="12505" y="20583"/>
                  <a:pt x="12573" y="20578"/>
                </a:cubicBezTo>
                <a:cubicBezTo>
                  <a:pt x="12614" y="20577"/>
                  <a:pt x="12646" y="20602"/>
                  <a:pt x="12663" y="20642"/>
                </a:cubicBezTo>
                <a:lnTo>
                  <a:pt x="12663" y="20646"/>
                </a:lnTo>
                <a:cubicBezTo>
                  <a:pt x="12682" y="20693"/>
                  <a:pt x="12701" y="20736"/>
                  <a:pt x="12711" y="20778"/>
                </a:cubicBezTo>
                <a:lnTo>
                  <a:pt x="12711" y="20786"/>
                </a:lnTo>
                <a:cubicBezTo>
                  <a:pt x="12722" y="20828"/>
                  <a:pt x="12725" y="20866"/>
                  <a:pt x="12725" y="20907"/>
                </a:cubicBezTo>
                <a:cubicBezTo>
                  <a:pt x="12724" y="20987"/>
                  <a:pt x="12700" y="21075"/>
                  <a:pt x="12652" y="21176"/>
                </a:cubicBezTo>
                <a:cubicBezTo>
                  <a:pt x="12646" y="21190"/>
                  <a:pt x="12646" y="21208"/>
                  <a:pt x="12649" y="21222"/>
                </a:cubicBezTo>
                <a:cubicBezTo>
                  <a:pt x="12653" y="21236"/>
                  <a:pt x="12660" y="21245"/>
                  <a:pt x="12673" y="21256"/>
                </a:cubicBezTo>
                <a:cubicBezTo>
                  <a:pt x="12702" y="21274"/>
                  <a:pt x="12736" y="21269"/>
                  <a:pt x="12756" y="21241"/>
                </a:cubicBezTo>
                <a:cubicBezTo>
                  <a:pt x="12831" y="21128"/>
                  <a:pt x="12875" y="21030"/>
                  <a:pt x="12894" y="20926"/>
                </a:cubicBezTo>
                <a:cubicBezTo>
                  <a:pt x="12904" y="20867"/>
                  <a:pt x="12906" y="20802"/>
                  <a:pt x="12898" y="20741"/>
                </a:cubicBezTo>
                <a:cubicBezTo>
                  <a:pt x="12897" y="20722"/>
                  <a:pt x="12892" y="20688"/>
                  <a:pt x="12881" y="20642"/>
                </a:cubicBezTo>
                <a:cubicBezTo>
                  <a:pt x="12876" y="20624"/>
                  <a:pt x="12881" y="20603"/>
                  <a:pt x="12891" y="20589"/>
                </a:cubicBezTo>
                <a:cubicBezTo>
                  <a:pt x="12901" y="20575"/>
                  <a:pt x="12916" y="20567"/>
                  <a:pt x="12932" y="20563"/>
                </a:cubicBezTo>
                <a:cubicBezTo>
                  <a:pt x="12986" y="20558"/>
                  <a:pt x="13076" y="20547"/>
                  <a:pt x="13164" y="20540"/>
                </a:cubicBezTo>
                <a:cubicBezTo>
                  <a:pt x="13218" y="20535"/>
                  <a:pt x="13267" y="20590"/>
                  <a:pt x="13257" y="20650"/>
                </a:cubicBezTo>
                <a:cubicBezTo>
                  <a:pt x="13254" y="20666"/>
                  <a:pt x="13253" y="20673"/>
                  <a:pt x="13254" y="20676"/>
                </a:cubicBezTo>
                <a:cubicBezTo>
                  <a:pt x="13249" y="20738"/>
                  <a:pt x="13253" y="20805"/>
                  <a:pt x="13264" y="20862"/>
                </a:cubicBezTo>
                <a:cubicBezTo>
                  <a:pt x="13265" y="20865"/>
                  <a:pt x="13267" y="20873"/>
                  <a:pt x="13268" y="20877"/>
                </a:cubicBezTo>
                <a:cubicBezTo>
                  <a:pt x="13292" y="20975"/>
                  <a:pt x="13340" y="21067"/>
                  <a:pt x="13416" y="21165"/>
                </a:cubicBezTo>
                <a:cubicBezTo>
                  <a:pt x="13437" y="21193"/>
                  <a:pt x="13474" y="21195"/>
                  <a:pt x="13499" y="21173"/>
                </a:cubicBezTo>
                <a:cubicBezTo>
                  <a:pt x="13520" y="21159"/>
                  <a:pt x="13526" y="21133"/>
                  <a:pt x="13520" y="21108"/>
                </a:cubicBezTo>
                <a:cubicBezTo>
                  <a:pt x="13519" y="21105"/>
                  <a:pt x="13517" y="21095"/>
                  <a:pt x="13513" y="21093"/>
                </a:cubicBezTo>
                <a:cubicBezTo>
                  <a:pt x="13480" y="21027"/>
                  <a:pt x="13454" y="20971"/>
                  <a:pt x="13440" y="20915"/>
                </a:cubicBezTo>
                <a:cubicBezTo>
                  <a:pt x="13433" y="20883"/>
                  <a:pt x="13430" y="20853"/>
                  <a:pt x="13427" y="20828"/>
                </a:cubicBezTo>
                <a:cubicBezTo>
                  <a:pt x="13423" y="20787"/>
                  <a:pt x="13427" y="20747"/>
                  <a:pt x="13437" y="20703"/>
                </a:cubicBezTo>
                <a:cubicBezTo>
                  <a:pt x="13448" y="20662"/>
                  <a:pt x="13461" y="20620"/>
                  <a:pt x="13475" y="20578"/>
                </a:cubicBezTo>
                <a:lnTo>
                  <a:pt x="13475" y="20570"/>
                </a:lnTo>
                <a:cubicBezTo>
                  <a:pt x="13479" y="20558"/>
                  <a:pt x="13485" y="20545"/>
                  <a:pt x="13489" y="20532"/>
                </a:cubicBezTo>
                <a:cubicBezTo>
                  <a:pt x="13501" y="20498"/>
                  <a:pt x="13525" y="20470"/>
                  <a:pt x="13558" y="20464"/>
                </a:cubicBezTo>
                <a:cubicBezTo>
                  <a:pt x="13594" y="20457"/>
                  <a:pt x="13630" y="20451"/>
                  <a:pt x="13662" y="20441"/>
                </a:cubicBezTo>
                <a:cubicBezTo>
                  <a:pt x="13691" y="20436"/>
                  <a:pt x="13722" y="20452"/>
                  <a:pt x="13731" y="20487"/>
                </a:cubicBezTo>
                <a:cubicBezTo>
                  <a:pt x="13731" y="20487"/>
                  <a:pt x="13738" y="20509"/>
                  <a:pt x="13738" y="20509"/>
                </a:cubicBezTo>
                <a:cubicBezTo>
                  <a:pt x="13753" y="20573"/>
                  <a:pt x="13780" y="20637"/>
                  <a:pt x="13814" y="20691"/>
                </a:cubicBezTo>
                <a:cubicBezTo>
                  <a:pt x="13849" y="20749"/>
                  <a:pt x="13889" y="20791"/>
                  <a:pt x="13917" y="20824"/>
                </a:cubicBezTo>
                <a:lnTo>
                  <a:pt x="13924" y="20832"/>
                </a:lnTo>
                <a:cubicBezTo>
                  <a:pt x="13953" y="20864"/>
                  <a:pt x="13983" y="20896"/>
                  <a:pt x="14007" y="20926"/>
                </a:cubicBezTo>
                <a:cubicBezTo>
                  <a:pt x="14033" y="20960"/>
                  <a:pt x="14053" y="21001"/>
                  <a:pt x="14063" y="21040"/>
                </a:cubicBezTo>
                <a:cubicBezTo>
                  <a:pt x="14065" y="21050"/>
                  <a:pt x="14067" y="21060"/>
                  <a:pt x="14070" y="21070"/>
                </a:cubicBezTo>
                <a:cubicBezTo>
                  <a:pt x="14086" y="21137"/>
                  <a:pt x="14090" y="21224"/>
                  <a:pt x="14083" y="21320"/>
                </a:cubicBezTo>
                <a:cubicBezTo>
                  <a:pt x="14082" y="21328"/>
                  <a:pt x="14082" y="21336"/>
                  <a:pt x="14083" y="21343"/>
                </a:cubicBezTo>
                <a:cubicBezTo>
                  <a:pt x="14089" y="21364"/>
                  <a:pt x="14110" y="21380"/>
                  <a:pt x="14132" y="21385"/>
                </a:cubicBezTo>
                <a:cubicBezTo>
                  <a:pt x="14164" y="21390"/>
                  <a:pt x="14195" y="21368"/>
                  <a:pt x="14204" y="21335"/>
                </a:cubicBezTo>
                <a:cubicBezTo>
                  <a:pt x="14236" y="21201"/>
                  <a:pt x="14244" y="21095"/>
                  <a:pt x="14228" y="20991"/>
                </a:cubicBezTo>
                <a:cubicBezTo>
                  <a:pt x="14225" y="20977"/>
                  <a:pt x="14225" y="20959"/>
                  <a:pt x="14222" y="20945"/>
                </a:cubicBezTo>
                <a:cubicBezTo>
                  <a:pt x="14210" y="20899"/>
                  <a:pt x="14191" y="20859"/>
                  <a:pt x="14170" y="20816"/>
                </a:cubicBezTo>
                <a:cubicBezTo>
                  <a:pt x="14144" y="20767"/>
                  <a:pt x="14117" y="20721"/>
                  <a:pt x="14090" y="20684"/>
                </a:cubicBezTo>
                <a:lnTo>
                  <a:pt x="14083" y="20672"/>
                </a:lnTo>
                <a:cubicBezTo>
                  <a:pt x="14057" y="20635"/>
                  <a:pt x="14035" y="20595"/>
                  <a:pt x="14018" y="20555"/>
                </a:cubicBezTo>
                <a:cubicBezTo>
                  <a:pt x="14008" y="20531"/>
                  <a:pt x="13999" y="20512"/>
                  <a:pt x="13993" y="20491"/>
                </a:cubicBezTo>
                <a:cubicBezTo>
                  <a:pt x="13990" y="20476"/>
                  <a:pt x="13987" y="20460"/>
                  <a:pt x="13987" y="20445"/>
                </a:cubicBezTo>
                <a:lnTo>
                  <a:pt x="13987" y="20441"/>
                </a:lnTo>
                <a:cubicBezTo>
                  <a:pt x="13982" y="20394"/>
                  <a:pt x="14008" y="20352"/>
                  <a:pt x="14052" y="20335"/>
                </a:cubicBezTo>
                <a:cubicBezTo>
                  <a:pt x="14155" y="20305"/>
                  <a:pt x="14253" y="20273"/>
                  <a:pt x="14349" y="20233"/>
                </a:cubicBezTo>
                <a:cubicBezTo>
                  <a:pt x="14372" y="20226"/>
                  <a:pt x="14392" y="20227"/>
                  <a:pt x="14412" y="20237"/>
                </a:cubicBezTo>
                <a:cubicBezTo>
                  <a:pt x="14469" y="20272"/>
                  <a:pt x="14440" y="20326"/>
                  <a:pt x="14460" y="20475"/>
                </a:cubicBezTo>
                <a:cubicBezTo>
                  <a:pt x="14468" y="20537"/>
                  <a:pt x="14488" y="20596"/>
                  <a:pt x="14512" y="20650"/>
                </a:cubicBezTo>
                <a:cubicBezTo>
                  <a:pt x="14556" y="20742"/>
                  <a:pt x="14623" y="20825"/>
                  <a:pt x="14726" y="20907"/>
                </a:cubicBezTo>
                <a:cubicBezTo>
                  <a:pt x="14752" y="20926"/>
                  <a:pt x="14791" y="20925"/>
                  <a:pt x="14813" y="20900"/>
                </a:cubicBezTo>
                <a:cubicBezTo>
                  <a:pt x="14826" y="20884"/>
                  <a:pt x="14831" y="20860"/>
                  <a:pt x="14826" y="20843"/>
                </a:cubicBezTo>
                <a:cubicBezTo>
                  <a:pt x="14824" y="20832"/>
                  <a:pt x="14818" y="20826"/>
                  <a:pt x="14813" y="20816"/>
                </a:cubicBezTo>
                <a:cubicBezTo>
                  <a:pt x="14598" y="20578"/>
                  <a:pt x="14656" y="20441"/>
                  <a:pt x="14671" y="20195"/>
                </a:cubicBezTo>
                <a:cubicBezTo>
                  <a:pt x="14673" y="20134"/>
                  <a:pt x="14709" y="20081"/>
                  <a:pt x="14757" y="20055"/>
                </a:cubicBezTo>
                <a:cubicBezTo>
                  <a:pt x="14834" y="20017"/>
                  <a:pt x="14907" y="19974"/>
                  <a:pt x="14978" y="19930"/>
                </a:cubicBezTo>
                <a:cubicBezTo>
                  <a:pt x="15021" y="19906"/>
                  <a:pt x="15073" y="19914"/>
                  <a:pt x="15110" y="19953"/>
                </a:cubicBezTo>
                <a:cubicBezTo>
                  <a:pt x="15119" y="19961"/>
                  <a:pt x="15124" y="19971"/>
                  <a:pt x="15134" y="19983"/>
                </a:cubicBezTo>
                <a:cubicBezTo>
                  <a:pt x="15156" y="20014"/>
                  <a:pt x="15174" y="20044"/>
                  <a:pt x="15189" y="20078"/>
                </a:cubicBezTo>
                <a:cubicBezTo>
                  <a:pt x="15197" y="20094"/>
                  <a:pt x="15201" y="20113"/>
                  <a:pt x="15207" y="20134"/>
                </a:cubicBezTo>
                <a:cubicBezTo>
                  <a:pt x="15212" y="20155"/>
                  <a:pt x="15219" y="20181"/>
                  <a:pt x="15224" y="20214"/>
                </a:cubicBezTo>
                <a:lnTo>
                  <a:pt x="15227" y="20233"/>
                </a:lnTo>
                <a:cubicBezTo>
                  <a:pt x="15233" y="20269"/>
                  <a:pt x="15245" y="20308"/>
                  <a:pt x="15255" y="20347"/>
                </a:cubicBezTo>
                <a:cubicBezTo>
                  <a:pt x="15258" y="20357"/>
                  <a:pt x="15259" y="20370"/>
                  <a:pt x="15262" y="20381"/>
                </a:cubicBezTo>
                <a:cubicBezTo>
                  <a:pt x="15281" y="20443"/>
                  <a:pt x="15306" y="20501"/>
                  <a:pt x="15341" y="20547"/>
                </a:cubicBezTo>
                <a:cubicBezTo>
                  <a:pt x="15400" y="20632"/>
                  <a:pt x="15480" y="20704"/>
                  <a:pt x="15597" y="20760"/>
                </a:cubicBezTo>
                <a:cubicBezTo>
                  <a:pt x="15625" y="20774"/>
                  <a:pt x="15664" y="20761"/>
                  <a:pt x="15680" y="20729"/>
                </a:cubicBezTo>
                <a:cubicBezTo>
                  <a:pt x="15689" y="20711"/>
                  <a:pt x="15691" y="20694"/>
                  <a:pt x="15687" y="20676"/>
                </a:cubicBezTo>
                <a:cubicBezTo>
                  <a:pt x="15683" y="20662"/>
                  <a:pt x="15678" y="20654"/>
                  <a:pt x="15666" y="20646"/>
                </a:cubicBezTo>
                <a:cubicBezTo>
                  <a:pt x="15582" y="20584"/>
                  <a:pt x="15522" y="20518"/>
                  <a:pt x="15487" y="20445"/>
                </a:cubicBezTo>
                <a:cubicBezTo>
                  <a:pt x="15473" y="20419"/>
                  <a:pt x="15467" y="20393"/>
                  <a:pt x="15459" y="20362"/>
                </a:cubicBezTo>
                <a:cubicBezTo>
                  <a:pt x="15455" y="20348"/>
                  <a:pt x="15449" y="20335"/>
                  <a:pt x="15448" y="20320"/>
                </a:cubicBezTo>
                <a:cubicBezTo>
                  <a:pt x="15442" y="20280"/>
                  <a:pt x="15439" y="20240"/>
                  <a:pt x="15438" y="20195"/>
                </a:cubicBezTo>
                <a:lnTo>
                  <a:pt x="15438" y="20176"/>
                </a:lnTo>
                <a:cubicBezTo>
                  <a:pt x="15436" y="20124"/>
                  <a:pt x="15430" y="20065"/>
                  <a:pt x="15414" y="20002"/>
                </a:cubicBezTo>
                <a:cubicBezTo>
                  <a:pt x="15398" y="19938"/>
                  <a:pt x="15373" y="19877"/>
                  <a:pt x="15338" y="19820"/>
                </a:cubicBezTo>
                <a:cubicBezTo>
                  <a:pt x="15332" y="19810"/>
                  <a:pt x="15330" y="19803"/>
                  <a:pt x="15324" y="19793"/>
                </a:cubicBezTo>
                <a:cubicBezTo>
                  <a:pt x="15317" y="19780"/>
                  <a:pt x="15311" y="19767"/>
                  <a:pt x="15310" y="19752"/>
                </a:cubicBezTo>
                <a:cubicBezTo>
                  <a:pt x="15306" y="19723"/>
                  <a:pt x="15322" y="19694"/>
                  <a:pt x="15345" y="19676"/>
                </a:cubicBezTo>
                <a:cubicBezTo>
                  <a:pt x="15373" y="19652"/>
                  <a:pt x="15399" y="19628"/>
                  <a:pt x="15428" y="19604"/>
                </a:cubicBezTo>
                <a:cubicBezTo>
                  <a:pt x="15476" y="19563"/>
                  <a:pt x="15521" y="19523"/>
                  <a:pt x="15566" y="19483"/>
                </a:cubicBezTo>
                <a:cubicBezTo>
                  <a:pt x="15577" y="19472"/>
                  <a:pt x="15593" y="19471"/>
                  <a:pt x="15604" y="19475"/>
                </a:cubicBezTo>
                <a:cubicBezTo>
                  <a:pt x="15619" y="19478"/>
                  <a:pt x="15628" y="19493"/>
                  <a:pt x="15635" y="19509"/>
                </a:cubicBezTo>
                <a:cubicBezTo>
                  <a:pt x="15646" y="19540"/>
                  <a:pt x="15657" y="19565"/>
                  <a:pt x="15666" y="19589"/>
                </a:cubicBezTo>
                <a:cubicBezTo>
                  <a:pt x="15691" y="19646"/>
                  <a:pt x="15725" y="19699"/>
                  <a:pt x="15763" y="19740"/>
                </a:cubicBezTo>
                <a:cubicBezTo>
                  <a:pt x="15845" y="19833"/>
                  <a:pt x="15943" y="19887"/>
                  <a:pt x="16026" y="19930"/>
                </a:cubicBezTo>
                <a:cubicBezTo>
                  <a:pt x="16041" y="19936"/>
                  <a:pt x="16054" y="19937"/>
                  <a:pt x="16067" y="19934"/>
                </a:cubicBezTo>
                <a:cubicBezTo>
                  <a:pt x="16080" y="19930"/>
                  <a:pt x="16091" y="19917"/>
                  <a:pt x="16098" y="19903"/>
                </a:cubicBezTo>
                <a:cubicBezTo>
                  <a:pt x="16102" y="19891"/>
                  <a:pt x="16104" y="19876"/>
                  <a:pt x="16102" y="19865"/>
                </a:cubicBezTo>
                <a:cubicBezTo>
                  <a:pt x="16098" y="19851"/>
                  <a:pt x="16090" y="19835"/>
                  <a:pt x="16078" y="19827"/>
                </a:cubicBezTo>
                <a:cubicBezTo>
                  <a:pt x="15988" y="19760"/>
                  <a:pt x="15931" y="19698"/>
                  <a:pt x="15891" y="19634"/>
                </a:cubicBezTo>
                <a:cubicBezTo>
                  <a:pt x="15868" y="19599"/>
                  <a:pt x="15850" y="19563"/>
                  <a:pt x="15839" y="19521"/>
                </a:cubicBezTo>
                <a:lnTo>
                  <a:pt x="15839" y="19517"/>
                </a:lnTo>
                <a:cubicBezTo>
                  <a:pt x="15829" y="19478"/>
                  <a:pt x="15825" y="19435"/>
                  <a:pt x="15818" y="19380"/>
                </a:cubicBezTo>
                <a:cubicBezTo>
                  <a:pt x="15816" y="19370"/>
                  <a:pt x="15813" y="19361"/>
                  <a:pt x="15811" y="19354"/>
                </a:cubicBezTo>
                <a:cubicBezTo>
                  <a:pt x="15805" y="19314"/>
                  <a:pt x="15824" y="19271"/>
                  <a:pt x="15853" y="19248"/>
                </a:cubicBezTo>
                <a:cubicBezTo>
                  <a:pt x="15887" y="19219"/>
                  <a:pt x="15943" y="19174"/>
                  <a:pt x="16001" y="19130"/>
                </a:cubicBezTo>
                <a:cubicBezTo>
                  <a:pt x="16051" y="19093"/>
                  <a:pt x="16114" y="19090"/>
                  <a:pt x="16167" y="19123"/>
                </a:cubicBezTo>
                <a:cubicBezTo>
                  <a:pt x="16208" y="19148"/>
                  <a:pt x="16241" y="19173"/>
                  <a:pt x="16257" y="19183"/>
                </a:cubicBezTo>
                <a:cubicBezTo>
                  <a:pt x="16298" y="19209"/>
                  <a:pt x="16338" y="19230"/>
                  <a:pt x="16368" y="19255"/>
                </a:cubicBezTo>
                <a:cubicBezTo>
                  <a:pt x="16398" y="19280"/>
                  <a:pt x="16424" y="19308"/>
                  <a:pt x="16447" y="19346"/>
                </a:cubicBezTo>
                <a:cubicBezTo>
                  <a:pt x="16481" y="19400"/>
                  <a:pt x="16511" y="19475"/>
                  <a:pt x="16534" y="19566"/>
                </a:cubicBezTo>
                <a:cubicBezTo>
                  <a:pt x="16538" y="19584"/>
                  <a:pt x="16543" y="19598"/>
                  <a:pt x="16548" y="19615"/>
                </a:cubicBezTo>
                <a:cubicBezTo>
                  <a:pt x="16555" y="19643"/>
                  <a:pt x="16575" y="19665"/>
                  <a:pt x="16603" y="19665"/>
                </a:cubicBezTo>
                <a:cubicBezTo>
                  <a:pt x="16617" y="19664"/>
                  <a:pt x="16633" y="19656"/>
                  <a:pt x="16641" y="19646"/>
                </a:cubicBezTo>
                <a:cubicBezTo>
                  <a:pt x="16652" y="19635"/>
                  <a:pt x="16652" y="19619"/>
                  <a:pt x="16651" y="19600"/>
                </a:cubicBezTo>
                <a:cubicBezTo>
                  <a:pt x="16647" y="19514"/>
                  <a:pt x="16642" y="19443"/>
                  <a:pt x="16624" y="19369"/>
                </a:cubicBezTo>
                <a:cubicBezTo>
                  <a:pt x="16615" y="19334"/>
                  <a:pt x="16601" y="19297"/>
                  <a:pt x="16589" y="19263"/>
                </a:cubicBezTo>
                <a:cubicBezTo>
                  <a:pt x="16565" y="19206"/>
                  <a:pt x="16535" y="19156"/>
                  <a:pt x="16496" y="19108"/>
                </a:cubicBezTo>
                <a:cubicBezTo>
                  <a:pt x="16457" y="19063"/>
                  <a:pt x="16418" y="19024"/>
                  <a:pt x="16378" y="18990"/>
                </a:cubicBezTo>
                <a:cubicBezTo>
                  <a:pt x="16374" y="18988"/>
                  <a:pt x="16370" y="18988"/>
                  <a:pt x="16364" y="18979"/>
                </a:cubicBezTo>
                <a:cubicBezTo>
                  <a:pt x="16331" y="18943"/>
                  <a:pt x="16334" y="18885"/>
                  <a:pt x="16375" y="18854"/>
                </a:cubicBezTo>
                <a:cubicBezTo>
                  <a:pt x="16448" y="18802"/>
                  <a:pt x="16521" y="18744"/>
                  <a:pt x="16572" y="18714"/>
                </a:cubicBezTo>
                <a:cubicBezTo>
                  <a:pt x="16589" y="18701"/>
                  <a:pt x="16611" y="18701"/>
                  <a:pt x="16630" y="18710"/>
                </a:cubicBezTo>
                <a:cubicBezTo>
                  <a:pt x="16649" y="18716"/>
                  <a:pt x="16664" y="18731"/>
                  <a:pt x="16672" y="18751"/>
                </a:cubicBezTo>
                <a:cubicBezTo>
                  <a:pt x="16683" y="18782"/>
                  <a:pt x="16693" y="18802"/>
                  <a:pt x="16696" y="18816"/>
                </a:cubicBezTo>
                <a:cubicBezTo>
                  <a:pt x="16714" y="18875"/>
                  <a:pt x="16742" y="18932"/>
                  <a:pt x="16776" y="18983"/>
                </a:cubicBezTo>
                <a:cubicBezTo>
                  <a:pt x="16842" y="19084"/>
                  <a:pt x="16923" y="19154"/>
                  <a:pt x="17000" y="19214"/>
                </a:cubicBezTo>
                <a:cubicBezTo>
                  <a:pt x="17013" y="19225"/>
                  <a:pt x="17029" y="19226"/>
                  <a:pt x="17045" y="19221"/>
                </a:cubicBezTo>
                <a:cubicBezTo>
                  <a:pt x="17058" y="19217"/>
                  <a:pt x="17070" y="19212"/>
                  <a:pt x="17076" y="19195"/>
                </a:cubicBezTo>
                <a:cubicBezTo>
                  <a:pt x="17083" y="19181"/>
                  <a:pt x="17084" y="19163"/>
                  <a:pt x="17080" y="19145"/>
                </a:cubicBezTo>
                <a:cubicBezTo>
                  <a:pt x="17077" y="19135"/>
                  <a:pt x="17072" y="19128"/>
                  <a:pt x="17062" y="19119"/>
                </a:cubicBezTo>
                <a:cubicBezTo>
                  <a:pt x="17011" y="19066"/>
                  <a:pt x="16942" y="18986"/>
                  <a:pt x="16904" y="18899"/>
                </a:cubicBezTo>
                <a:cubicBezTo>
                  <a:pt x="16894" y="18876"/>
                  <a:pt x="16885" y="18852"/>
                  <a:pt x="16879" y="18831"/>
                </a:cubicBezTo>
                <a:cubicBezTo>
                  <a:pt x="16875" y="18813"/>
                  <a:pt x="16874" y="18793"/>
                  <a:pt x="16872" y="18774"/>
                </a:cubicBezTo>
                <a:cubicBezTo>
                  <a:pt x="16867" y="18727"/>
                  <a:pt x="16865" y="18676"/>
                  <a:pt x="16866" y="18634"/>
                </a:cubicBezTo>
                <a:lnTo>
                  <a:pt x="16866" y="18604"/>
                </a:lnTo>
                <a:cubicBezTo>
                  <a:pt x="16866" y="18562"/>
                  <a:pt x="16887" y="18527"/>
                  <a:pt x="16921" y="18509"/>
                </a:cubicBezTo>
                <a:cubicBezTo>
                  <a:pt x="17002" y="18462"/>
                  <a:pt x="17086" y="18419"/>
                  <a:pt x="17166" y="18380"/>
                </a:cubicBezTo>
                <a:cubicBezTo>
                  <a:pt x="17206" y="18361"/>
                  <a:pt x="17251" y="18374"/>
                  <a:pt x="17280" y="18407"/>
                </a:cubicBezTo>
                <a:cubicBezTo>
                  <a:pt x="17301" y="18434"/>
                  <a:pt x="17315" y="18460"/>
                  <a:pt x="17329" y="18486"/>
                </a:cubicBezTo>
                <a:cubicBezTo>
                  <a:pt x="17341" y="18509"/>
                  <a:pt x="17353" y="18534"/>
                  <a:pt x="17360" y="18562"/>
                </a:cubicBezTo>
                <a:cubicBezTo>
                  <a:pt x="17362" y="18573"/>
                  <a:pt x="17363" y="18582"/>
                  <a:pt x="17367" y="18596"/>
                </a:cubicBezTo>
                <a:cubicBezTo>
                  <a:pt x="17373" y="18636"/>
                  <a:pt x="17374" y="18683"/>
                  <a:pt x="17374" y="18736"/>
                </a:cubicBezTo>
                <a:cubicBezTo>
                  <a:pt x="17374" y="18793"/>
                  <a:pt x="17380" y="18845"/>
                  <a:pt x="17387" y="18903"/>
                </a:cubicBezTo>
                <a:cubicBezTo>
                  <a:pt x="17392" y="18921"/>
                  <a:pt x="17390" y="18938"/>
                  <a:pt x="17394" y="18956"/>
                </a:cubicBezTo>
                <a:cubicBezTo>
                  <a:pt x="17405" y="18998"/>
                  <a:pt x="17419" y="19042"/>
                  <a:pt x="17439" y="19081"/>
                </a:cubicBezTo>
                <a:cubicBezTo>
                  <a:pt x="17491" y="19190"/>
                  <a:pt x="17563" y="19274"/>
                  <a:pt x="17626" y="19346"/>
                </a:cubicBezTo>
                <a:cubicBezTo>
                  <a:pt x="17636" y="19358"/>
                  <a:pt x="17650" y="19366"/>
                  <a:pt x="17664" y="19365"/>
                </a:cubicBezTo>
                <a:cubicBezTo>
                  <a:pt x="17678" y="19365"/>
                  <a:pt x="17691" y="19360"/>
                  <a:pt x="17698" y="19346"/>
                </a:cubicBezTo>
                <a:cubicBezTo>
                  <a:pt x="17709" y="19332"/>
                  <a:pt x="17711" y="19311"/>
                  <a:pt x="17705" y="19289"/>
                </a:cubicBezTo>
                <a:cubicBezTo>
                  <a:pt x="17704" y="19282"/>
                  <a:pt x="17701" y="19276"/>
                  <a:pt x="17695" y="19267"/>
                </a:cubicBezTo>
                <a:cubicBezTo>
                  <a:pt x="17650" y="19197"/>
                  <a:pt x="17597" y="19108"/>
                  <a:pt x="17574" y="19017"/>
                </a:cubicBezTo>
                <a:lnTo>
                  <a:pt x="17574" y="19013"/>
                </a:lnTo>
                <a:cubicBezTo>
                  <a:pt x="17567" y="18985"/>
                  <a:pt x="17557" y="18952"/>
                  <a:pt x="17557" y="18922"/>
                </a:cubicBezTo>
                <a:cubicBezTo>
                  <a:pt x="17555" y="18873"/>
                  <a:pt x="17562" y="18823"/>
                  <a:pt x="17574" y="18748"/>
                </a:cubicBezTo>
                <a:lnTo>
                  <a:pt x="17577" y="18736"/>
                </a:lnTo>
                <a:cubicBezTo>
                  <a:pt x="17586" y="18688"/>
                  <a:pt x="17595" y="18635"/>
                  <a:pt x="17598" y="18577"/>
                </a:cubicBezTo>
                <a:cubicBezTo>
                  <a:pt x="17602" y="18508"/>
                  <a:pt x="17593" y="18444"/>
                  <a:pt x="17581" y="18380"/>
                </a:cubicBezTo>
                <a:cubicBezTo>
                  <a:pt x="17580" y="18377"/>
                  <a:pt x="17578" y="18368"/>
                  <a:pt x="17577" y="18365"/>
                </a:cubicBezTo>
                <a:cubicBezTo>
                  <a:pt x="17576" y="18358"/>
                  <a:pt x="17576" y="18349"/>
                  <a:pt x="17574" y="18342"/>
                </a:cubicBezTo>
                <a:lnTo>
                  <a:pt x="17574" y="18338"/>
                </a:lnTo>
                <a:cubicBezTo>
                  <a:pt x="17565" y="18303"/>
                  <a:pt x="17571" y="18266"/>
                  <a:pt x="17595" y="18236"/>
                </a:cubicBezTo>
                <a:cubicBezTo>
                  <a:pt x="17607" y="18217"/>
                  <a:pt x="17628" y="18205"/>
                  <a:pt x="17650" y="18198"/>
                </a:cubicBezTo>
                <a:cubicBezTo>
                  <a:pt x="17712" y="18184"/>
                  <a:pt x="17774" y="18171"/>
                  <a:pt x="17833" y="18160"/>
                </a:cubicBezTo>
                <a:cubicBezTo>
                  <a:pt x="17883" y="18153"/>
                  <a:pt x="17930" y="18184"/>
                  <a:pt x="17944" y="18240"/>
                </a:cubicBezTo>
                <a:cubicBezTo>
                  <a:pt x="17949" y="18261"/>
                  <a:pt x="17959" y="18283"/>
                  <a:pt x="17965" y="18304"/>
                </a:cubicBezTo>
                <a:cubicBezTo>
                  <a:pt x="17985" y="18359"/>
                  <a:pt x="18009" y="18402"/>
                  <a:pt x="18030" y="18445"/>
                </a:cubicBezTo>
                <a:lnTo>
                  <a:pt x="18037" y="18460"/>
                </a:lnTo>
                <a:cubicBezTo>
                  <a:pt x="18062" y="18505"/>
                  <a:pt x="18079" y="18544"/>
                  <a:pt x="18092" y="18585"/>
                </a:cubicBezTo>
                <a:cubicBezTo>
                  <a:pt x="18094" y="18592"/>
                  <a:pt x="18098" y="18604"/>
                  <a:pt x="18099" y="18611"/>
                </a:cubicBezTo>
                <a:cubicBezTo>
                  <a:pt x="18107" y="18643"/>
                  <a:pt x="18112" y="18672"/>
                  <a:pt x="18113" y="18706"/>
                </a:cubicBezTo>
                <a:cubicBezTo>
                  <a:pt x="18115" y="18796"/>
                  <a:pt x="18090" y="18896"/>
                  <a:pt x="18065" y="18990"/>
                </a:cubicBezTo>
                <a:cubicBezTo>
                  <a:pt x="18061" y="19003"/>
                  <a:pt x="18062" y="19017"/>
                  <a:pt x="18065" y="19028"/>
                </a:cubicBezTo>
                <a:cubicBezTo>
                  <a:pt x="18068" y="19042"/>
                  <a:pt x="18074" y="19057"/>
                  <a:pt x="18082" y="19062"/>
                </a:cubicBezTo>
                <a:cubicBezTo>
                  <a:pt x="18094" y="19070"/>
                  <a:pt x="18107" y="19074"/>
                  <a:pt x="18120" y="19070"/>
                </a:cubicBezTo>
                <a:cubicBezTo>
                  <a:pt x="18133" y="19066"/>
                  <a:pt x="18144" y="19053"/>
                  <a:pt x="18151" y="19039"/>
                </a:cubicBezTo>
                <a:cubicBezTo>
                  <a:pt x="18195" y="18939"/>
                  <a:pt x="18240" y="18844"/>
                  <a:pt x="18258" y="18725"/>
                </a:cubicBezTo>
                <a:cubicBezTo>
                  <a:pt x="18268" y="18665"/>
                  <a:pt x="18270" y="18601"/>
                  <a:pt x="18262" y="18539"/>
                </a:cubicBezTo>
                <a:cubicBezTo>
                  <a:pt x="18256" y="18503"/>
                  <a:pt x="18249" y="18464"/>
                  <a:pt x="18238" y="18418"/>
                </a:cubicBezTo>
                <a:cubicBezTo>
                  <a:pt x="18233" y="18400"/>
                  <a:pt x="18231" y="18383"/>
                  <a:pt x="18227" y="18369"/>
                </a:cubicBezTo>
                <a:cubicBezTo>
                  <a:pt x="18222" y="18348"/>
                  <a:pt x="18219" y="18333"/>
                  <a:pt x="18213" y="18312"/>
                </a:cubicBezTo>
                <a:cubicBezTo>
                  <a:pt x="18206" y="18280"/>
                  <a:pt x="18198" y="18254"/>
                  <a:pt x="18196" y="18232"/>
                </a:cubicBezTo>
                <a:cubicBezTo>
                  <a:pt x="18195" y="18229"/>
                  <a:pt x="18197" y="18228"/>
                  <a:pt x="18196" y="18225"/>
                </a:cubicBezTo>
                <a:cubicBezTo>
                  <a:pt x="18195" y="18191"/>
                  <a:pt x="18211" y="18161"/>
                  <a:pt x="18238" y="18141"/>
                </a:cubicBezTo>
                <a:cubicBezTo>
                  <a:pt x="18255" y="18129"/>
                  <a:pt x="18272" y="18121"/>
                  <a:pt x="18293" y="18123"/>
                </a:cubicBezTo>
                <a:cubicBezTo>
                  <a:pt x="18407" y="18126"/>
                  <a:pt x="18530" y="18136"/>
                  <a:pt x="18652" y="18157"/>
                </a:cubicBezTo>
                <a:cubicBezTo>
                  <a:pt x="18713" y="18165"/>
                  <a:pt x="18765" y="18209"/>
                  <a:pt x="18787" y="18270"/>
                </a:cubicBezTo>
                <a:cubicBezTo>
                  <a:pt x="18796" y="18294"/>
                  <a:pt x="18799" y="18321"/>
                  <a:pt x="18804" y="18342"/>
                </a:cubicBezTo>
                <a:cubicBezTo>
                  <a:pt x="18807" y="18353"/>
                  <a:pt x="18811" y="18362"/>
                  <a:pt x="18815" y="18376"/>
                </a:cubicBezTo>
                <a:cubicBezTo>
                  <a:pt x="18822" y="18420"/>
                  <a:pt x="18825" y="18459"/>
                  <a:pt x="18822" y="18501"/>
                </a:cubicBezTo>
                <a:cubicBezTo>
                  <a:pt x="18818" y="18540"/>
                  <a:pt x="18809" y="18587"/>
                  <a:pt x="18791" y="18653"/>
                </a:cubicBezTo>
                <a:lnTo>
                  <a:pt x="18780" y="18683"/>
                </a:lnTo>
                <a:cubicBezTo>
                  <a:pt x="18767" y="18729"/>
                  <a:pt x="18750" y="18782"/>
                  <a:pt x="18739" y="18835"/>
                </a:cubicBezTo>
                <a:cubicBezTo>
                  <a:pt x="18726" y="18907"/>
                  <a:pt x="18722" y="18974"/>
                  <a:pt x="18732" y="19039"/>
                </a:cubicBezTo>
                <a:cubicBezTo>
                  <a:pt x="18734" y="19061"/>
                  <a:pt x="18737" y="19079"/>
                  <a:pt x="18742" y="19100"/>
                </a:cubicBezTo>
                <a:cubicBezTo>
                  <a:pt x="18766" y="19195"/>
                  <a:pt x="18815" y="19287"/>
                  <a:pt x="18894" y="19384"/>
                </a:cubicBezTo>
                <a:cubicBezTo>
                  <a:pt x="18915" y="19412"/>
                  <a:pt x="18958" y="19417"/>
                  <a:pt x="18991" y="19396"/>
                </a:cubicBezTo>
                <a:cubicBezTo>
                  <a:pt x="19018" y="19380"/>
                  <a:pt x="19032" y="19352"/>
                  <a:pt x="19026" y="19327"/>
                </a:cubicBezTo>
                <a:cubicBezTo>
                  <a:pt x="19025" y="19324"/>
                  <a:pt x="19020" y="19314"/>
                  <a:pt x="19015" y="19308"/>
                </a:cubicBezTo>
                <a:cubicBezTo>
                  <a:pt x="18979" y="19247"/>
                  <a:pt x="18957" y="19187"/>
                  <a:pt x="18943" y="19130"/>
                </a:cubicBezTo>
                <a:cubicBezTo>
                  <a:pt x="18933" y="19092"/>
                  <a:pt x="18924" y="19055"/>
                  <a:pt x="18925" y="19020"/>
                </a:cubicBezTo>
                <a:cubicBezTo>
                  <a:pt x="18924" y="18975"/>
                  <a:pt x="18934" y="18930"/>
                  <a:pt x="18950" y="18880"/>
                </a:cubicBezTo>
                <a:cubicBezTo>
                  <a:pt x="18961" y="18843"/>
                  <a:pt x="18980" y="18802"/>
                  <a:pt x="18998" y="18763"/>
                </a:cubicBezTo>
                <a:lnTo>
                  <a:pt x="19012" y="18729"/>
                </a:lnTo>
                <a:cubicBezTo>
                  <a:pt x="19033" y="18677"/>
                  <a:pt x="19061" y="18615"/>
                  <a:pt x="19074" y="18543"/>
                </a:cubicBezTo>
                <a:cubicBezTo>
                  <a:pt x="19088" y="18475"/>
                  <a:pt x="19085" y="18396"/>
                  <a:pt x="19074" y="18323"/>
                </a:cubicBezTo>
                <a:cubicBezTo>
                  <a:pt x="19073" y="18320"/>
                  <a:pt x="19071" y="18312"/>
                  <a:pt x="19071" y="18297"/>
                </a:cubicBezTo>
                <a:cubicBezTo>
                  <a:pt x="19059" y="18236"/>
                  <a:pt x="19097" y="18177"/>
                  <a:pt x="19153" y="18168"/>
                </a:cubicBezTo>
                <a:cubicBezTo>
                  <a:pt x="19240" y="18157"/>
                  <a:pt x="19378" y="18130"/>
                  <a:pt x="19492" y="18104"/>
                </a:cubicBezTo>
                <a:cubicBezTo>
                  <a:pt x="19544" y="18092"/>
                  <a:pt x="19595" y="18132"/>
                  <a:pt x="19599" y="18191"/>
                </a:cubicBezTo>
                <a:cubicBezTo>
                  <a:pt x="19599" y="18202"/>
                  <a:pt x="19602" y="18214"/>
                  <a:pt x="19603" y="18229"/>
                </a:cubicBezTo>
                <a:cubicBezTo>
                  <a:pt x="19607" y="18273"/>
                  <a:pt x="19608" y="18318"/>
                  <a:pt x="19617" y="18365"/>
                </a:cubicBezTo>
                <a:cubicBezTo>
                  <a:pt x="19621" y="18383"/>
                  <a:pt x="19619" y="18400"/>
                  <a:pt x="19623" y="18418"/>
                </a:cubicBezTo>
                <a:cubicBezTo>
                  <a:pt x="19635" y="18464"/>
                  <a:pt x="19653" y="18503"/>
                  <a:pt x="19672" y="18539"/>
                </a:cubicBezTo>
                <a:cubicBezTo>
                  <a:pt x="19724" y="18637"/>
                  <a:pt x="19809" y="18714"/>
                  <a:pt x="19924" y="18774"/>
                </a:cubicBezTo>
                <a:cubicBezTo>
                  <a:pt x="19952" y="18789"/>
                  <a:pt x="19990" y="18777"/>
                  <a:pt x="20014" y="18748"/>
                </a:cubicBezTo>
                <a:cubicBezTo>
                  <a:pt x="20027" y="18729"/>
                  <a:pt x="20032" y="18708"/>
                  <a:pt x="20028" y="18691"/>
                </a:cubicBezTo>
                <a:cubicBezTo>
                  <a:pt x="20025" y="18680"/>
                  <a:pt x="20015" y="18666"/>
                  <a:pt x="20007" y="18661"/>
                </a:cubicBezTo>
                <a:cubicBezTo>
                  <a:pt x="19926" y="18598"/>
                  <a:pt x="19867" y="18526"/>
                  <a:pt x="19838" y="18448"/>
                </a:cubicBezTo>
                <a:cubicBezTo>
                  <a:pt x="19831" y="18435"/>
                  <a:pt x="19827" y="18421"/>
                  <a:pt x="19824" y="18407"/>
                </a:cubicBezTo>
                <a:cubicBezTo>
                  <a:pt x="19818" y="18382"/>
                  <a:pt x="19814" y="18352"/>
                  <a:pt x="19810" y="18323"/>
                </a:cubicBezTo>
                <a:cubicBezTo>
                  <a:pt x="19809" y="18290"/>
                  <a:pt x="19812" y="18254"/>
                  <a:pt x="19810" y="18217"/>
                </a:cubicBezTo>
                <a:cubicBezTo>
                  <a:pt x="19810" y="18202"/>
                  <a:pt x="19810" y="18191"/>
                  <a:pt x="19810" y="18176"/>
                </a:cubicBezTo>
                <a:cubicBezTo>
                  <a:pt x="19809" y="18172"/>
                  <a:pt x="19808" y="18148"/>
                  <a:pt x="19807" y="18115"/>
                </a:cubicBezTo>
                <a:cubicBezTo>
                  <a:pt x="19805" y="18040"/>
                  <a:pt x="19838" y="17968"/>
                  <a:pt x="19893" y="17925"/>
                </a:cubicBezTo>
                <a:cubicBezTo>
                  <a:pt x="19973" y="17860"/>
                  <a:pt x="20061" y="17786"/>
                  <a:pt x="20114" y="17725"/>
                </a:cubicBezTo>
                <a:cubicBezTo>
                  <a:pt x="20131" y="17708"/>
                  <a:pt x="20149" y="17697"/>
                  <a:pt x="20170" y="17698"/>
                </a:cubicBezTo>
                <a:cubicBezTo>
                  <a:pt x="20191" y="17699"/>
                  <a:pt x="20211" y="17710"/>
                  <a:pt x="20225" y="17725"/>
                </a:cubicBezTo>
                <a:cubicBezTo>
                  <a:pt x="20250" y="17755"/>
                  <a:pt x="20258" y="17772"/>
                  <a:pt x="20263" y="17778"/>
                </a:cubicBezTo>
                <a:cubicBezTo>
                  <a:pt x="20269" y="17787"/>
                  <a:pt x="20277" y="17795"/>
                  <a:pt x="20284" y="17808"/>
                </a:cubicBezTo>
                <a:cubicBezTo>
                  <a:pt x="20304" y="17847"/>
                  <a:pt x="20322" y="17884"/>
                  <a:pt x="20346" y="17925"/>
                </a:cubicBezTo>
                <a:cubicBezTo>
                  <a:pt x="20381" y="17983"/>
                  <a:pt x="20424" y="18029"/>
                  <a:pt x="20467" y="18062"/>
                </a:cubicBezTo>
                <a:cubicBezTo>
                  <a:pt x="20552" y="18127"/>
                  <a:pt x="20661" y="18160"/>
                  <a:pt x="20785" y="18160"/>
                </a:cubicBezTo>
                <a:cubicBezTo>
                  <a:pt x="20816" y="18162"/>
                  <a:pt x="20846" y="18129"/>
                  <a:pt x="20854" y="18092"/>
                </a:cubicBezTo>
                <a:cubicBezTo>
                  <a:pt x="20858" y="18080"/>
                  <a:pt x="20856" y="18065"/>
                  <a:pt x="20854" y="18054"/>
                </a:cubicBezTo>
                <a:cubicBezTo>
                  <a:pt x="20849" y="18033"/>
                  <a:pt x="20834" y="18017"/>
                  <a:pt x="20812" y="18013"/>
                </a:cubicBezTo>
                <a:cubicBezTo>
                  <a:pt x="20714" y="17993"/>
                  <a:pt x="20633" y="17958"/>
                  <a:pt x="20577" y="17899"/>
                </a:cubicBezTo>
                <a:cubicBezTo>
                  <a:pt x="20550" y="17873"/>
                  <a:pt x="20528" y="17840"/>
                  <a:pt x="20508" y="17800"/>
                </a:cubicBezTo>
                <a:cubicBezTo>
                  <a:pt x="20494" y="17771"/>
                  <a:pt x="20479" y="17736"/>
                  <a:pt x="20467" y="17702"/>
                </a:cubicBezTo>
                <a:cubicBezTo>
                  <a:pt x="20461" y="17692"/>
                  <a:pt x="20456" y="17677"/>
                  <a:pt x="20449" y="17664"/>
                </a:cubicBezTo>
                <a:cubicBezTo>
                  <a:pt x="20443" y="17651"/>
                  <a:pt x="20423" y="17606"/>
                  <a:pt x="20394" y="17547"/>
                </a:cubicBezTo>
                <a:cubicBezTo>
                  <a:pt x="20366" y="17487"/>
                  <a:pt x="20361" y="17418"/>
                  <a:pt x="20387" y="17357"/>
                </a:cubicBezTo>
                <a:cubicBezTo>
                  <a:pt x="20417" y="17284"/>
                  <a:pt x="20449" y="17214"/>
                  <a:pt x="20463" y="17175"/>
                </a:cubicBezTo>
                <a:cubicBezTo>
                  <a:pt x="20480" y="17132"/>
                  <a:pt x="20522" y="17105"/>
                  <a:pt x="20567" y="17118"/>
                </a:cubicBezTo>
                <a:cubicBezTo>
                  <a:pt x="20634" y="17140"/>
                  <a:pt x="20703" y="17153"/>
                  <a:pt x="20767" y="17149"/>
                </a:cubicBezTo>
                <a:cubicBezTo>
                  <a:pt x="20835" y="17144"/>
                  <a:pt x="20899" y="17122"/>
                  <a:pt x="20951" y="17107"/>
                </a:cubicBezTo>
                <a:cubicBezTo>
                  <a:pt x="20967" y="17102"/>
                  <a:pt x="20980" y="17101"/>
                  <a:pt x="20996" y="17096"/>
                </a:cubicBezTo>
                <a:cubicBezTo>
                  <a:pt x="21031" y="17085"/>
                  <a:pt x="21063" y="17071"/>
                  <a:pt x="21096" y="17065"/>
                </a:cubicBezTo>
                <a:cubicBezTo>
                  <a:pt x="21145" y="17055"/>
                  <a:pt x="21185" y="17052"/>
                  <a:pt x="21227" y="17054"/>
                </a:cubicBezTo>
                <a:cubicBezTo>
                  <a:pt x="21312" y="17063"/>
                  <a:pt x="21405" y="17108"/>
                  <a:pt x="21497" y="17187"/>
                </a:cubicBezTo>
                <a:cubicBezTo>
                  <a:pt x="21510" y="17198"/>
                  <a:pt x="21522" y="17202"/>
                  <a:pt x="21535" y="17198"/>
                </a:cubicBezTo>
                <a:cubicBezTo>
                  <a:pt x="21551" y="17193"/>
                  <a:pt x="21567" y="17186"/>
                  <a:pt x="21576" y="17168"/>
                </a:cubicBezTo>
                <a:cubicBezTo>
                  <a:pt x="21588" y="17145"/>
                  <a:pt x="21597" y="17116"/>
                  <a:pt x="21590" y="17088"/>
                </a:cubicBezTo>
                <a:cubicBezTo>
                  <a:pt x="21587" y="17078"/>
                  <a:pt x="21578" y="17064"/>
                  <a:pt x="21573" y="17058"/>
                </a:cubicBezTo>
                <a:cubicBezTo>
                  <a:pt x="21474" y="16940"/>
                  <a:pt x="21372" y="16867"/>
                  <a:pt x="21265" y="16838"/>
                </a:cubicBezTo>
                <a:cubicBezTo>
                  <a:pt x="21206" y="16822"/>
                  <a:pt x="21142" y="16821"/>
                  <a:pt x="21072" y="16827"/>
                </a:cubicBezTo>
                <a:cubicBezTo>
                  <a:pt x="21022" y="16834"/>
                  <a:pt x="20972" y="16844"/>
                  <a:pt x="20930" y="16853"/>
                </a:cubicBezTo>
                <a:lnTo>
                  <a:pt x="20899" y="16861"/>
                </a:lnTo>
                <a:cubicBezTo>
                  <a:pt x="20840" y="16875"/>
                  <a:pt x="20795" y="16876"/>
                  <a:pt x="20757" y="16876"/>
                </a:cubicBezTo>
                <a:cubicBezTo>
                  <a:pt x="20719" y="16876"/>
                  <a:pt x="20687" y="16872"/>
                  <a:pt x="20650" y="16861"/>
                </a:cubicBezTo>
                <a:cubicBezTo>
                  <a:pt x="20620" y="16851"/>
                  <a:pt x="20596" y="16828"/>
                  <a:pt x="20588" y="16796"/>
                </a:cubicBezTo>
                <a:cubicBezTo>
                  <a:pt x="20584" y="16782"/>
                  <a:pt x="20584" y="16766"/>
                  <a:pt x="20584" y="16755"/>
                </a:cubicBezTo>
                <a:cubicBezTo>
                  <a:pt x="20599" y="16648"/>
                  <a:pt x="20608" y="16542"/>
                  <a:pt x="20608" y="16433"/>
                </a:cubicBezTo>
                <a:cubicBezTo>
                  <a:pt x="20607" y="16399"/>
                  <a:pt x="20624" y="16367"/>
                  <a:pt x="20646" y="16346"/>
                </a:cubicBezTo>
                <a:cubicBezTo>
                  <a:pt x="20669" y="16324"/>
                  <a:pt x="20697" y="16313"/>
                  <a:pt x="20726" y="16319"/>
                </a:cubicBezTo>
                <a:cubicBezTo>
                  <a:pt x="20733" y="16321"/>
                  <a:pt x="20740" y="16324"/>
                  <a:pt x="20743" y="16323"/>
                </a:cubicBezTo>
                <a:cubicBezTo>
                  <a:pt x="20805" y="16335"/>
                  <a:pt x="20863" y="16335"/>
                  <a:pt x="20916" y="16327"/>
                </a:cubicBezTo>
                <a:cubicBezTo>
                  <a:pt x="21015" y="16308"/>
                  <a:pt x="21110" y="16248"/>
                  <a:pt x="21203" y="16152"/>
                </a:cubicBezTo>
                <a:cubicBezTo>
                  <a:pt x="21220" y="16136"/>
                  <a:pt x="21231" y="16101"/>
                  <a:pt x="21224" y="16073"/>
                </a:cubicBezTo>
                <a:cubicBezTo>
                  <a:pt x="21222" y="16066"/>
                  <a:pt x="21218" y="16060"/>
                  <a:pt x="21213" y="16054"/>
                </a:cubicBezTo>
                <a:cubicBezTo>
                  <a:pt x="21206" y="16037"/>
                  <a:pt x="21193" y="16026"/>
                  <a:pt x="21175" y="16024"/>
                </a:cubicBezTo>
                <a:cubicBezTo>
                  <a:pt x="21161" y="16020"/>
                  <a:pt x="21149" y="16024"/>
                  <a:pt x="21137" y="16031"/>
                </a:cubicBezTo>
                <a:cubicBezTo>
                  <a:pt x="21055" y="16090"/>
                  <a:pt x="20970" y="16126"/>
                  <a:pt x="20895" y="16130"/>
                </a:cubicBezTo>
                <a:cubicBezTo>
                  <a:pt x="20858" y="16133"/>
                  <a:pt x="20823" y="16125"/>
                  <a:pt x="20781" y="16111"/>
                </a:cubicBezTo>
                <a:cubicBezTo>
                  <a:pt x="20751" y="16101"/>
                  <a:pt x="20719" y="16089"/>
                  <a:pt x="20685" y="16073"/>
                </a:cubicBezTo>
                <a:lnTo>
                  <a:pt x="20653" y="16058"/>
                </a:lnTo>
                <a:cubicBezTo>
                  <a:pt x="20603" y="16035"/>
                  <a:pt x="20565" y="15992"/>
                  <a:pt x="20550" y="15933"/>
                </a:cubicBezTo>
                <a:cubicBezTo>
                  <a:pt x="20529" y="15848"/>
                  <a:pt x="20500" y="15761"/>
                  <a:pt x="20470" y="15683"/>
                </a:cubicBezTo>
                <a:cubicBezTo>
                  <a:pt x="20468" y="15675"/>
                  <a:pt x="20465" y="15667"/>
                  <a:pt x="20463" y="15660"/>
                </a:cubicBezTo>
                <a:cubicBezTo>
                  <a:pt x="20445" y="15586"/>
                  <a:pt x="20464" y="15510"/>
                  <a:pt x="20522" y="15467"/>
                </a:cubicBezTo>
                <a:cubicBezTo>
                  <a:pt x="20525" y="15466"/>
                  <a:pt x="20529" y="15464"/>
                  <a:pt x="20532" y="15463"/>
                </a:cubicBezTo>
                <a:cubicBezTo>
                  <a:pt x="20561" y="15439"/>
                  <a:pt x="20595" y="15419"/>
                  <a:pt x="20626" y="15406"/>
                </a:cubicBezTo>
                <a:cubicBezTo>
                  <a:pt x="20657" y="15393"/>
                  <a:pt x="20696" y="15384"/>
                  <a:pt x="20750" y="15379"/>
                </a:cubicBezTo>
                <a:cubicBezTo>
                  <a:pt x="20760" y="15377"/>
                  <a:pt x="20772" y="15379"/>
                  <a:pt x="20785" y="15376"/>
                </a:cubicBezTo>
                <a:cubicBezTo>
                  <a:pt x="20825" y="15371"/>
                  <a:pt x="20863" y="15366"/>
                  <a:pt x="20906" y="15357"/>
                </a:cubicBezTo>
                <a:cubicBezTo>
                  <a:pt x="20964" y="15343"/>
                  <a:pt x="21021" y="15320"/>
                  <a:pt x="21065" y="15288"/>
                </a:cubicBezTo>
                <a:cubicBezTo>
                  <a:pt x="21150" y="15229"/>
                  <a:pt x="21218" y="15141"/>
                  <a:pt x="21272" y="15012"/>
                </a:cubicBezTo>
                <a:cubicBezTo>
                  <a:pt x="21279" y="14998"/>
                  <a:pt x="21276" y="14976"/>
                  <a:pt x="21272" y="14959"/>
                </a:cubicBezTo>
                <a:cubicBezTo>
                  <a:pt x="21268" y="14941"/>
                  <a:pt x="21258" y="14928"/>
                  <a:pt x="21244" y="14913"/>
                </a:cubicBezTo>
                <a:cubicBezTo>
                  <a:pt x="21231" y="14902"/>
                  <a:pt x="21213" y="14894"/>
                  <a:pt x="21199" y="14894"/>
                </a:cubicBezTo>
                <a:cubicBezTo>
                  <a:pt x="21187" y="14898"/>
                  <a:pt x="21175" y="14908"/>
                  <a:pt x="21168" y="14921"/>
                </a:cubicBezTo>
                <a:cubicBezTo>
                  <a:pt x="21112" y="15013"/>
                  <a:pt x="21046" y="15078"/>
                  <a:pt x="20975" y="15110"/>
                </a:cubicBezTo>
                <a:cubicBezTo>
                  <a:pt x="20941" y="15128"/>
                  <a:pt x="20905" y="15140"/>
                  <a:pt x="20864" y="15141"/>
                </a:cubicBezTo>
                <a:cubicBezTo>
                  <a:pt x="20838" y="15145"/>
                  <a:pt x="20805" y="15140"/>
                  <a:pt x="20778" y="15141"/>
                </a:cubicBezTo>
                <a:cubicBezTo>
                  <a:pt x="20764" y="15141"/>
                  <a:pt x="20746" y="15143"/>
                  <a:pt x="20729" y="15145"/>
                </a:cubicBezTo>
                <a:cubicBezTo>
                  <a:pt x="20682" y="15147"/>
                  <a:pt x="20628" y="15150"/>
                  <a:pt x="20570" y="15167"/>
                </a:cubicBezTo>
                <a:cubicBezTo>
                  <a:pt x="20516" y="15184"/>
                  <a:pt x="20457" y="15212"/>
                  <a:pt x="20405" y="15251"/>
                </a:cubicBezTo>
                <a:cubicBezTo>
                  <a:pt x="20396" y="15257"/>
                  <a:pt x="20386" y="15264"/>
                  <a:pt x="20380" y="15270"/>
                </a:cubicBezTo>
                <a:cubicBezTo>
                  <a:pt x="20331" y="15307"/>
                  <a:pt x="20265" y="15295"/>
                  <a:pt x="20225" y="15243"/>
                </a:cubicBezTo>
                <a:cubicBezTo>
                  <a:pt x="20204" y="15215"/>
                  <a:pt x="20180" y="15190"/>
                  <a:pt x="20156" y="15163"/>
                </a:cubicBezTo>
                <a:cubicBezTo>
                  <a:pt x="20142" y="15149"/>
                  <a:pt x="20132" y="15128"/>
                  <a:pt x="20128" y="15110"/>
                </a:cubicBezTo>
                <a:cubicBezTo>
                  <a:pt x="20115" y="15058"/>
                  <a:pt x="20133" y="15002"/>
                  <a:pt x="20176" y="14970"/>
                </a:cubicBezTo>
                <a:cubicBezTo>
                  <a:pt x="20226" y="14933"/>
                  <a:pt x="20264" y="14889"/>
                  <a:pt x="20297" y="14841"/>
                </a:cubicBezTo>
                <a:cubicBezTo>
                  <a:pt x="20357" y="14748"/>
                  <a:pt x="20389" y="14638"/>
                  <a:pt x="20394" y="14493"/>
                </a:cubicBezTo>
                <a:cubicBezTo>
                  <a:pt x="20392" y="14486"/>
                  <a:pt x="20392" y="14481"/>
                  <a:pt x="20391" y="14474"/>
                </a:cubicBezTo>
                <a:cubicBezTo>
                  <a:pt x="20384" y="14446"/>
                  <a:pt x="20361" y="14424"/>
                  <a:pt x="20335" y="14417"/>
                </a:cubicBezTo>
                <a:cubicBezTo>
                  <a:pt x="20317" y="14411"/>
                  <a:pt x="20302" y="14414"/>
                  <a:pt x="20291" y="14425"/>
                </a:cubicBezTo>
                <a:cubicBezTo>
                  <a:pt x="20279" y="14432"/>
                  <a:pt x="20269" y="14447"/>
                  <a:pt x="20266" y="14463"/>
                </a:cubicBezTo>
                <a:cubicBezTo>
                  <a:pt x="20245" y="14571"/>
                  <a:pt x="20213" y="14655"/>
                  <a:pt x="20159" y="14716"/>
                </a:cubicBezTo>
                <a:cubicBezTo>
                  <a:pt x="20132" y="14747"/>
                  <a:pt x="20101" y="14769"/>
                  <a:pt x="20062" y="14792"/>
                </a:cubicBezTo>
                <a:cubicBezTo>
                  <a:pt x="20027" y="14814"/>
                  <a:pt x="19990" y="14839"/>
                  <a:pt x="19945" y="14853"/>
                </a:cubicBezTo>
                <a:lnTo>
                  <a:pt x="19935" y="14853"/>
                </a:lnTo>
                <a:cubicBezTo>
                  <a:pt x="19906" y="14861"/>
                  <a:pt x="19886" y="14871"/>
                  <a:pt x="19858" y="14872"/>
                </a:cubicBezTo>
                <a:cubicBezTo>
                  <a:pt x="19838" y="14870"/>
                  <a:pt x="19813" y="14866"/>
                  <a:pt x="19793" y="14853"/>
                </a:cubicBezTo>
                <a:cubicBezTo>
                  <a:pt x="19711" y="14802"/>
                  <a:pt x="19629" y="14758"/>
                  <a:pt x="19541" y="14720"/>
                </a:cubicBezTo>
                <a:cubicBezTo>
                  <a:pt x="19514" y="14709"/>
                  <a:pt x="19492" y="14684"/>
                  <a:pt x="19485" y="14656"/>
                </a:cubicBezTo>
                <a:cubicBezTo>
                  <a:pt x="19482" y="14642"/>
                  <a:pt x="19479" y="14622"/>
                  <a:pt x="19482" y="14607"/>
                </a:cubicBezTo>
                <a:cubicBezTo>
                  <a:pt x="19486" y="14583"/>
                  <a:pt x="19492" y="14572"/>
                  <a:pt x="19492" y="14572"/>
                </a:cubicBezTo>
                <a:cubicBezTo>
                  <a:pt x="19508" y="14541"/>
                  <a:pt x="19531" y="14507"/>
                  <a:pt x="19565" y="14463"/>
                </a:cubicBezTo>
                <a:lnTo>
                  <a:pt x="19582" y="14440"/>
                </a:lnTo>
                <a:cubicBezTo>
                  <a:pt x="19608" y="14406"/>
                  <a:pt x="19637" y="14364"/>
                  <a:pt x="19661" y="14322"/>
                </a:cubicBezTo>
                <a:cubicBezTo>
                  <a:pt x="19696" y="14267"/>
                  <a:pt x="19717" y="14209"/>
                  <a:pt x="19731" y="14152"/>
                </a:cubicBezTo>
                <a:cubicBezTo>
                  <a:pt x="19744" y="14095"/>
                  <a:pt x="19746" y="14033"/>
                  <a:pt x="19741" y="13970"/>
                </a:cubicBezTo>
                <a:cubicBezTo>
                  <a:pt x="19738" y="13929"/>
                  <a:pt x="19731" y="13887"/>
                  <a:pt x="19720" y="13845"/>
                </a:cubicBezTo>
                <a:cubicBezTo>
                  <a:pt x="19716" y="13827"/>
                  <a:pt x="19714" y="13813"/>
                  <a:pt x="19710" y="13796"/>
                </a:cubicBezTo>
                <a:cubicBezTo>
                  <a:pt x="19702" y="13764"/>
                  <a:pt x="19663" y="13740"/>
                  <a:pt x="19630" y="13746"/>
                </a:cubicBezTo>
                <a:cubicBezTo>
                  <a:pt x="19613" y="13748"/>
                  <a:pt x="19599" y="13755"/>
                  <a:pt x="19589" y="13769"/>
                </a:cubicBezTo>
                <a:cubicBezTo>
                  <a:pt x="19581" y="13779"/>
                  <a:pt x="19578" y="13796"/>
                  <a:pt x="19579" y="13811"/>
                </a:cubicBezTo>
                <a:cubicBezTo>
                  <a:pt x="19592" y="13920"/>
                  <a:pt x="19584" y="14019"/>
                  <a:pt x="19558" y="14095"/>
                </a:cubicBezTo>
                <a:cubicBezTo>
                  <a:pt x="19543" y="14133"/>
                  <a:pt x="19525" y="14170"/>
                  <a:pt x="19496" y="14205"/>
                </a:cubicBezTo>
                <a:cubicBezTo>
                  <a:pt x="19474" y="14230"/>
                  <a:pt x="19450" y="14255"/>
                  <a:pt x="19426" y="14284"/>
                </a:cubicBezTo>
                <a:lnTo>
                  <a:pt x="19406" y="14311"/>
                </a:lnTo>
                <a:cubicBezTo>
                  <a:pt x="19370" y="14348"/>
                  <a:pt x="19333" y="14393"/>
                  <a:pt x="19302" y="14447"/>
                </a:cubicBezTo>
                <a:cubicBezTo>
                  <a:pt x="19297" y="14456"/>
                  <a:pt x="19284" y="14477"/>
                  <a:pt x="19267" y="14508"/>
                </a:cubicBezTo>
                <a:cubicBezTo>
                  <a:pt x="19235" y="14571"/>
                  <a:pt x="19170" y="14605"/>
                  <a:pt x="19102" y="14595"/>
                </a:cubicBezTo>
                <a:cubicBezTo>
                  <a:pt x="19012" y="14580"/>
                  <a:pt x="18919" y="14570"/>
                  <a:pt x="18860" y="14565"/>
                </a:cubicBezTo>
                <a:cubicBezTo>
                  <a:pt x="18835" y="14561"/>
                  <a:pt x="18814" y="14544"/>
                  <a:pt x="18808" y="14519"/>
                </a:cubicBezTo>
                <a:cubicBezTo>
                  <a:pt x="18803" y="14502"/>
                  <a:pt x="18802" y="14487"/>
                  <a:pt x="18808" y="14470"/>
                </a:cubicBezTo>
                <a:cubicBezTo>
                  <a:pt x="18819" y="14444"/>
                  <a:pt x="18826" y="14429"/>
                  <a:pt x="18829" y="14425"/>
                </a:cubicBezTo>
                <a:lnTo>
                  <a:pt x="18835" y="14417"/>
                </a:lnTo>
                <a:cubicBezTo>
                  <a:pt x="18858" y="14384"/>
                  <a:pt x="18884" y="14340"/>
                  <a:pt x="18905" y="14296"/>
                </a:cubicBezTo>
                <a:cubicBezTo>
                  <a:pt x="18927" y="14248"/>
                  <a:pt x="18941" y="14195"/>
                  <a:pt x="18946" y="14148"/>
                </a:cubicBezTo>
                <a:cubicBezTo>
                  <a:pt x="18952" y="14101"/>
                  <a:pt x="18945" y="14053"/>
                  <a:pt x="18932" y="14000"/>
                </a:cubicBezTo>
                <a:cubicBezTo>
                  <a:pt x="18923" y="13962"/>
                  <a:pt x="18912" y="13926"/>
                  <a:pt x="18891" y="13883"/>
                </a:cubicBezTo>
                <a:cubicBezTo>
                  <a:pt x="18877" y="13857"/>
                  <a:pt x="18847" y="13847"/>
                  <a:pt x="18815" y="13856"/>
                </a:cubicBezTo>
                <a:cubicBezTo>
                  <a:pt x="18787" y="13868"/>
                  <a:pt x="18766" y="13893"/>
                  <a:pt x="18773" y="13921"/>
                </a:cubicBezTo>
                <a:cubicBezTo>
                  <a:pt x="18793" y="14002"/>
                  <a:pt x="18797" y="14075"/>
                  <a:pt x="18780" y="14133"/>
                </a:cubicBezTo>
                <a:cubicBezTo>
                  <a:pt x="18771" y="14166"/>
                  <a:pt x="18755" y="14194"/>
                  <a:pt x="18732" y="14224"/>
                </a:cubicBezTo>
                <a:cubicBezTo>
                  <a:pt x="18714" y="14248"/>
                  <a:pt x="18693" y="14275"/>
                  <a:pt x="18673" y="14303"/>
                </a:cubicBezTo>
                <a:lnTo>
                  <a:pt x="18659" y="14322"/>
                </a:lnTo>
                <a:cubicBezTo>
                  <a:pt x="18646" y="14338"/>
                  <a:pt x="18607" y="14391"/>
                  <a:pt x="18569" y="14447"/>
                </a:cubicBezTo>
                <a:cubicBezTo>
                  <a:pt x="18542" y="14490"/>
                  <a:pt x="18496" y="14509"/>
                  <a:pt x="18448" y="14512"/>
                </a:cubicBezTo>
                <a:cubicBezTo>
                  <a:pt x="18424" y="14511"/>
                  <a:pt x="18407" y="14512"/>
                  <a:pt x="18397" y="14512"/>
                </a:cubicBezTo>
                <a:cubicBezTo>
                  <a:pt x="18358" y="14508"/>
                  <a:pt x="18324" y="14482"/>
                  <a:pt x="18314" y="14440"/>
                </a:cubicBezTo>
                <a:cubicBezTo>
                  <a:pt x="18306" y="14408"/>
                  <a:pt x="18292" y="14361"/>
                  <a:pt x="18283" y="14337"/>
                </a:cubicBezTo>
                <a:cubicBezTo>
                  <a:pt x="18257" y="14277"/>
                  <a:pt x="18227" y="14228"/>
                  <a:pt x="18203" y="14186"/>
                </a:cubicBezTo>
                <a:lnTo>
                  <a:pt x="18200" y="14178"/>
                </a:lnTo>
                <a:cubicBezTo>
                  <a:pt x="18176" y="14140"/>
                  <a:pt x="18153" y="14101"/>
                  <a:pt x="18137" y="14065"/>
                </a:cubicBezTo>
                <a:cubicBezTo>
                  <a:pt x="18124" y="14038"/>
                  <a:pt x="18116" y="14010"/>
                  <a:pt x="18110" y="13985"/>
                </a:cubicBezTo>
                <a:cubicBezTo>
                  <a:pt x="18106" y="13971"/>
                  <a:pt x="18103" y="13958"/>
                  <a:pt x="18103" y="13943"/>
                </a:cubicBezTo>
                <a:cubicBezTo>
                  <a:pt x="18091" y="13868"/>
                  <a:pt x="18102" y="13770"/>
                  <a:pt x="18130" y="13663"/>
                </a:cubicBezTo>
                <a:cubicBezTo>
                  <a:pt x="18134" y="13651"/>
                  <a:pt x="18130" y="13643"/>
                  <a:pt x="18127" y="13633"/>
                </a:cubicBezTo>
                <a:cubicBezTo>
                  <a:pt x="18123" y="13615"/>
                  <a:pt x="18109" y="13601"/>
                  <a:pt x="18092" y="13591"/>
                </a:cubicBezTo>
                <a:close/>
              </a:path>
            </a:pathLst>
          </a:custGeom>
          <a:solidFill>
            <a:srgbClr val="0119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grpSp>
        <p:nvGrpSpPr>
          <p:cNvPr id="292" name="Grupo"/>
          <p:cNvGrpSpPr/>
          <p:nvPr/>
        </p:nvGrpSpPr>
        <p:grpSpPr>
          <a:xfrm>
            <a:off x="15073183" y="8052482"/>
            <a:ext cx="4719917" cy="4179709"/>
            <a:chOff x="0" y="0"/>
            <a:chExt cx="4719915" cy="4179708"/>
          </a:xfrm>
        </p:grpSpPr>
        <p:pic>
          <p:nvPicPr>
            <p:cNvPr id="288" name="Captura de Pantalla 2020-10-14 a la(s) 21.17.30.png" descr="Captura de Pantalla 2020-10-14 a la(s) 21.17.3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1893101" y="0"/>
              <a:ext cx="1927298" cy="21091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Captura de Pantalla 2020-10-14 a la(s) 21.17.30.png" descr="Captura de Pantalla 2020-10-14 a la(s) 21.17.3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3066775" y="2370610"/>
              <a:ext cx="1653141" cy="1809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Captura de Pantalla 2020-10-14 a la(s) 21.17.30.png" descr="Captura de Pantalla 2020-10-14 a la(s) 21.17.3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0" y="1838755"/>
              <a:ext cx="2016171" cy="22063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Captura de Pantalla 2020-10-14 a la(s) 21.17.30.png" descr="Captura de Pantalla 2020-10-14 a la(s) 21.17.3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126999" y="1965756"/>
              <a:ext cx="2016172" cy="2206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3" name="Óvalo Óvalo" descr="Óvalo Óvalo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380454" y="6704243"/>
            <a:ext cx="1780733" cy="1995823"/>
          </a:xfrm>
          <a:prstGeom prst="rect">
            <a:avLst/>
          </a:prstGeom>
        </p:spPr>
      </p:pic>
      <p:grpSp>
        <p:nvGrpSpPr>
          <p:cNvPr id="303" name="Grupo"/>
          <p:cNvGrpSpPr/>
          <p:nvPr/>
        </p:nvGrpSpPr>
        <p:grpSpPr>
          <a:xfrm>
            <a:off x="6822276" y="6095530"/>
            <a:ext cx="3006683" cy="4704719"/>
            <a:chOff x="0" y="0"/>
            <a:chExt cx="3006681" cy="4704718"/>
          </a:xfrm>
        </p:grpSpPr>
        <p:pic>
          <p:nvPicPr>
            <p:cNvPr id="295" name="Captura de Pantalla 2020-10-14 a la(s) 20.44.38.png" descr="Captura de Pantalla 2020-10-14 a la(s) 20.44.3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0351" r="59335" b="11045"/>
            <a:stretch>
              <a:fillRect/>
            </a:stretch>
          </p:blipFill>
          <p:spPr>
            <a:xfrm>
              <a:off x="0" y="0"/>
              <a:ext cx="3006682" cy="4704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02" name="Grupo"/>
            <p:cNvGrpSpPr/>
            <p:nvPr/>
          </p:nvGrpSpPr>
          <p:grpSpPr>
            <a:xfrm>
              <a:off x="890907" y="456992"/>
              <a:ext cx="1224913" cy="1421031"/>
              <a:chOff x="0" y="0"/>
              <a:chExt cx="1224911" cy="1421030"/>
            </a:xfrm>
          </p:grpSpPr>
          <p:grpSp>
            <p:nvGrpSpPr>
              <p:cNvPr id="299" name="Grupo"/>
              <p:cNvGrpSpPr/>
              <p:nvPr/>
            </p:nvGrpSpPr>
            <p:grpSpPr>
              <a:xfrm>
                <a:off x="0" y="-1"/>
                <a:ext cx="1224912" cy="1067276"/>
                <a:chOff x="0" y="0"/>
                <a:chExt cx="1224911" cy="1067274"/>
              </a:xfrm>
            </p:grpSpPr>
            <p:sp>
              <p:nvSpPr>
                <p:cNvPr id="296" name="Salpicadura de pintura"/>
                <p:cNvSpPr/>
                <p:nvPr/>
              </p:nvSpPr>
              <p:spPr>
                <a:xfrm>
                  <a:off x="-1" y="524476"/>
                  <a:ext cx="549590" cy="542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65" h="21541" extrusionOk="0">
                      <a:moveTo>
                        <a:pt x="18778" y="6"/>
                      </a:moveTo>
                      <a:cubicBezTo>
                        <a:pt x="17680" y="134"/>
                        <a:pt x="17057" y="2145"/>
                        <a:pt x="17057" y="2145"/>
                      </a:cubicBezTo>
                      <a:cubicBezTo>
                        <a:pt x="16852" y="3359"/>
                        <a:pt x="15985" y="3890"/>
                        <a:pt x="15481" y="4101"/>
                      </a:cubicBezTo>
                      <a:cubicBezTo>
                        <a:pt x="14194" y="4297"/>
                        <a:pt x="13397" y="3507"/>
                        <a:pt x="13053" y="1869"/>
                      </a:cubicBezTo>
                      <a:cubicBezTo>
                        <a:pt x="12537" y="2880"/>
                        <a:pt x="11654" y="3375"/>
                        <a:pt x="10752" y="3375"/>
                      </a:cubicBezTo>
                      <a:cubicBezTo>
                        <a:pt x="10038" y="3375"/>
                        <a:pt x="9410" y="2981"/>
                        <a:pt x="9042" y="2385"/>
                      </a:cubicBezTo>
                      <a:cubicBezTo>
                        <a:pt x="9027" y="2364"/>
                        <a:pt x="9047" y="2392"/>
                        <a:pt x="9027" y="2365"/>
                      </a:cubicBezTo>
                      <a:cubicBezTo>
                        <a:pt x="8712" y="1939"/>
                        <a:pt x="8495" y="1267"/>
                        <a:pt x="8495" y="1267"/>
                      </a:cubicBezTo>
                      <a:cubicBezTo>
                        <a:pt x="8387" y="975"/>
                        <a:pt x="8079" y="832"/>
                        <a:pt x="7808" y="949"/>
                      </a:cubicBezTo>
                      <a:cubicBezTo>
                        <a:pt x="7536" y="1065"/>
                        <a:pt x="7403" y="1396"/>
                        <a:pt x="7512" y="1688"/>
                      </a:cubicBezTo>
                      <a:cubicBezTo>
                        <a:pt x="7512" y="1688"/>
                        <a:pt x="8063" y="2709"/>
                        <a:pt x="7926" y="3310"/>
                      </a:cubicBezTo>
                      <a:cubicBezTo>
                        <a:pt x="7837" y="3703"/>
                        <a:pt x="7904" y="4946"/>
                        <a:pt x="6218" y="5135"/>
                      </a:cubicBezTo>
                      <a:cubicBezTo>
                        <a:pt x="5752" y="5188"/>
                        <a:pt x="5327" y="4932"/>
                        <a:pt x="5018" y="4604"/>
                      </a:cubicBezTo>
                      <a:cubicBezTo>
                        <a:pt x="5009" y="4602"/>
                        <a:pt x="5000" y="4602"/>
                        <a:pt x="4991" y="4600"/>
                      </a:cubicBezTo>
                      <a:cubicBezTo>
                        <a:pt x="5214" y="6253"/>
                        <a:pt x="4846" y="7549"/>
                        <a:pt x="3835" y="8175"/>
                      </a:cubicBezTo>
                      <a:cubicBezTo>
                        <a:pt x="3057" y="8564"/>
                        <a:pt x="1662" y="8170"/>
                        <a:pt x="1662" y="8170"/>
                      </a:cubicBezTo>
                      <a:cubicBezTo>
                        <a:pt x="1662" y="8170"/>
                        <a:pt x="3252" y="9037"/>
                        <a:pt x="3447" y="9405"/>
                      </a:cubicBezTo>
                      <a:cubicBezTo>
                        <a:pt x="3642" y="9774"/>
                        <a:pt x="3739" y="10487"/>
                        <a:pt x="3611" y="11024"/>
                      </a:cubicBezTo>
                      <a:cubicBezTo>
                        <a:pt x="3469" y="11466"/>
                        <a:pt x="3110" y="11975"/>
                        <a:pt x="2194" y="11735"/>
                      </a:cubicBezTo>
                      <a:cubicBezTo>
                        <a:pt x="2194" y="11735"/>
                        <a:pt x="-293" y="11137"/>
                        <a:pt x="29" y="13686"/>
                      </a:cubicBezTo>
                      <a:cubicBezTo>
                        <a:pt x="29" y="13686"/>
                        <a:pt x="572" y="16056"/>
                        <a:pt x="2540" y="14422"/>
                      </a:cubicBezTo>
                      <a:cubicBezTo>
                        <a:pt x="3229" y="13850"/>
                        <a:pt x="3466" y="13680"/>
                        <a:pt x="3758" y="13817"/>
                      </a:cubicBezTo>
                      <a:cubicBezTo>
                        <a:pt x="4891" y="14598"/>
                        <a:pt x="5317" y="15680"/>
                        <a:pt x="4758" y="17390"/>
                      </a:cubicBezTo>
                      <a:cubicBezTo>
                        <a:pt x="7376" y="16540"/>
                        <a:pt x="8461" y="17351"/>
                        <a:pt x="8474" y="18455"/>
                      </a:cubicBezTo>
                      <a:cubicBezTo>
                        <a:pt x="8487" y="19560"/>
                        <a:pt x="8015" y="19973"/>
                        <a:pt x="8015" y="19973"/>
                      </a:cubicBezTo>
                      <a:cubicBezTo>
                        <a:pt x="7078" y="21279"/>
                        <a:pt x="8131" y="21539"/>
                        <a:pt x="8131" y="21539"/>
                      </a:cubicBezTo>
                      <a:cubicBezTo>
                        <a:pt x="8923" y="21597"/>
                        <a:pt x="8788" y="20282"/>
                        <a:pt x="8788" y="20282"/>
                      </a:cubicBezTo>
                      <a:cubicBezTo>
                        <a:pt x="8765" y="19731"/>
                        <a:pt x="8951" y="18719"/>
                        <a:pt x="9193" y="18402"/>
                      </a:cubicBezTo>
                      <a:cubicBezTo>
                        <a:pt x="9719" y="17713"/>
                        <a:pt x="12920" y="16968"/>
                        <a:pt x="13661" y="20186"/>
                      </a:cubicBezTo>
                      <a:cubicBezTo>
                        <a:pt x="13940" y="17526"/>
                        <a:pt x="16095" y="16040"/>
                        <a:pt x="16894" y="17208"/>
                      </a:cubicBezTo>
                      <a:cubicBezTo>
                        <a:pt x="17606" y="18250"/>
                        <a:pt x="17592" y="18779"/>
                        <a:pt x="18341" y="19048"/>
                      </a:cubicBezTo>
                      <a:cubicBezTo>
                        <a:pt x="18817" y="19219"/>
                        <a:pt x="19267" y="18578"/>
                        <a:pt x="19121" y="18094"/>
                      </a:cubicBezTo>
                      <a:cubicBezTo>
                        <a:pt x="18976" y="17610"/>
                        <a:pt x="18406" y="17609"/>
                        <a:pt x="17445" y="16640"/>
                      </a:cubicBezTo>
                      <a:cubicBezTo>
                        <a:pt x="16491" y="15680"/>
                        <a:pt x="17449" y="12361"/>
                        <a:pt x="18805" y="12812"/>
                      </a:cubicBezTo>
                      <a:cubicBezTo>
                        <a:pt x="19049" y="12893"/>
                        <a:pt x="19141" y="12986"/>
                        <a:pt x="19373" y="13014"/>
                      </a:cubicBezTo>
                      <a:cubicBezTo>
                        <a:pt x="19604" y="13043"/>
                        <a:pt x="19842" y="12954"/>
                        <a:pt x="19868" y="12752"/>
                      </a:cubicBezTo>
                      <a:cubicBezTo>
                        <a:pt x="19895" y="12550"/>
                        <a:pt x="19769" y="12416"/>
                        <a:pt x="19498" y="12345"/>
                      </a:cubicBezTo>
                      <a:cubicBezTo>
                        <a:pt x="19278" y="12287"/>
                        <a:pt x="19167" y="12369"/>
                        <a:pt x="18803" y="12220"/>
                      </a:cubicBezTo>
                      <a:cubicBezTo>
                        <a:pt x="17193" y="11564"/>
                        <a:pt x="17586" y="8705"/>
                        <a:pt x="19810" y="7865"/>
                      </a:cubicBezTo>
                      <a:cubicBezTo>
                        <a:pt x="17967" y="7771"/>
                        <a:pt x="16765" y="6843"/>
                        <a:pt x="16623" y="5495"/>
                      </a:cubicBezTo>
                      <a:cubicBezTo>
                        <a:pt x="16548" y="3927"/>
                        <a:pt x="18428" y="3479"/>
                        <a:pt x="18428" y="3479"/>
                      </a:cubicBezTo>
                      <a:cubicBezTo>
                        <a:pt x="21307" y="2438"/>
                        <a:pt x="19943" y="558"/>
                        <a:pt x="19943" y="558"/>
                      </a:cubicBezTo>
                      <a:cubicBezTo>
                        <a:pt x="19603" y="206"/>
                        <a:pt x="19290" y="41"/>
                        <a:pt x="19004" y="6"/>
                      </a:cubicBezTo>
                      <a:cubicBezTo>
                        <a:pt x="18927" y="-3"/>
                        <a:pt x="18851" y="-2"/>
                        <a:pt x="18778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-44">
                      <a:solidFill>
                        <a:srgbClr val="FFFFFF"/>
                      </a:solidFill>
                      <a:latin typeface="Graphik Semibold"/>
                      <a:ea typeface="Graphik Semibold"/>
                      <a:cs typeface="Graphik Semibold"/>
                      <a:sym typeface="Graphik Semibold"/>
                    </a:defRPr>
                  </a:pPr>
                  <a:endParaRPr/>
                </a:p>
              </p:txBody>
            </p:sp>
            <p:sp>
              <p:nvSpPr>
                <p:cNvPr id="297" name="Salpicadura de pintura"/>
                <p:cNvSpPr/>
                <p:nvPr/>
              </p:nvSpPr>
              <p:spPr>
                <a:xfrm>
                  <a:off x="675323" y="0"/>
                  <a:ext cx="549589" cy="54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65" h="21541" extrusionOk="0">
                      <a:moveTo>
                        <a:pt x="18778" y="6"/>
                      </a:moveTo>
                      <a:cubicBezTo>
                        <a:pt x="17680" y="134"/>
                        <a:pt x="17057" y="2145"/>
                        <a:pt x="17057" y="2145"/>
                      </a:cubicBezTo>
                      <a:cubicBezTo>
                        <a:pt x="16852" y="3359"/>
                        <a:pt x="15985" y="3890"/>
                        <a:pt x="15481" y="4101"/>
                      </a:cubicBezTo>
                      <a:cubicBezTo>
                        <a:pt x="14194" y="4297"/>
                        <a:pt x="13397" y="3507"/>
                        <a:pt x="13053" y="1869"/>
                      </a:cubicBezTo>
                      <a:cubicBezTo>
                        <a:pt x="12537" y="2880"/>
                        <a:pt x="11654" y="3375"/>
                        <a:pt x="10752" y="3375"/>
                      </a:cubicBezTo>
                      <a:cubicBezTo>
                        <a:pt x="10038" y="3375"/>
                        <a:pt x="9410" y="2981"/>
                        <a:pt x="9042" y="2385"/>
                      </a:cubicBezTo>
                      <a:cubicBezTo>
                        <a:pt x="9027" y="2364"/>
                        <a:pt x="9047" y="2392"/>
                        <a:pt x="9027" y="2365"/>
                      </a:cubicBezTo>
                      <a:cubicBezTo>
                        <a:pt x="8712" y="1939"/>
                        <a:pt x="8495" y="1267"/>
                        <a:pt x="8495" y="1267"/>
                      </a:cubicBezTo>
                      <a:cubicBezTo>
                        <a:pt x="8387" y="975"/>
                        <a:pt x="8079" y="832"/>
                        <a:pt x="7808" y="949"/>
                      </a:cubicBezTo>
                      <a:cubicBezTo>
                        <a:pt x="7536" y="1065"/>
                        <a:pt x="7403" y="1396"/>
                        <a:pt x="7512" y="1688"/>
                      </a:cubicBezTo>
                      <a:cubicBezTo>
                        <a:pt x="7512" y="1688"/>
                        <a:pt x="8063" y="2709"/>
                        <a:pt x="7926" y="3310"/>
                      </a:cubicBezTo>
                      <a:cubicBezTo>
                        <a:pt x="7837" y="3703"/>
                        <a:pt x="7904" y="4946"/>
                        <a:pt x="6218" y="5135"/>
                      </a:cubicBezTo>
                      <a:cubicBezTo>
                        <a:pt x="5752" y="5188"/>
                        <a:pt x="5327" y="4932"/>
                        <a:pt x="5018" y="4604"/>
                      </a:cubicBezTo>
                      <a:cubicBezTo>
                        <a:pt x="5009" y="4602"/>
                        <a:pt x="5000" y="4602"/>
                        <a:pt x="4991" y="4600"/>
                      </a:cubicBezTo>
                      <a:cubicBezTo>
                        <a:pt x="5214" y="6253"/>
                        <a:pt x="4846" y="7549"/>
                        <a:pt x="3835" y="8175"/>
                      </a:cubicBezTo>
                      <a:cubicBezTo>
                        <a:pt x="3057" y="8564"/>
                        <a:pt x="1662" y="8170"/>
                        <a:pt x="1662" y="8170"/>
                      </a:cubicBezTo>
                      <a:cubicBezTo>
                        <a:pt x="1662" y="8170"/>
                        <a:pt x="3252" y="9037"/>
                        <a:pt x="3447" y="9405"/>
                      </a:cubicBezTo>
                      <a:cubicBezTo>
                        <a:pt x="3642" y="9774"/>
                        <a:pt x="3739" y="10487"/>
                        <a:pt x="3611" y="11024"/>
                      </a:cubicBezTo>
                      <a:cubicBezTo>
                        <a:pt x="3469" y="11466"/>
                        <a:pt x="3110" y="11975"/>
                        <a:pt x="2194" y="11735"/>
                      </a:cubicBezTo>
                      <a:cubicBezTo>
                        <a:pt x="2194" y="11735"/>
                        <a:pt x="-293" y="11137"/>
                        <a:pt x="29" y="13686"/>
                      </a:cubicBezTo>
                      <a:cubicBezTo>
                        <a:pt x="29" y="13686"/>
                        <a:pt x="572" y="16056"/>
                        <a:pt x="2540" y="14422"/>
                      </a:cubicBezTo>
                      <a:cubicBezTo>
                        <a:pt x="3229" y="13850"/>
                        <a:pt x="3466" y="13680"/>
                        <a:pt x="3758" y="13817"/>
                      </a:cubicBezTo>
                      <a:cubicBezTo>
                        <a:pt x="4891" y="14598"/>
                        <a:pt x="5317" y="15680"/>
                        <a:pt x="4758" y="17390"/>
                      </a:cubicBezTo>
                      <a:cubicBezTo>
                        <a:pt x="7376" y="16540"/>
                        <a:pt x="8461" y="17351"/>
                        <a:pt x="8474" y="18455"/>
                      </a:cubicBezTo>
                      <a:cubicBezTo>
                        <a:pt x="8487" y="19560"/>
                        <a:pt x="8015" y="19973"/>
                        <a:pt x="8015" y="19973"/>
                      </a:cubicBezTo>
                      <a:cubicBezTo>
                        <a:pt x="7078" y="21279"/>
                        <a:pt x="8131" y="21539"/>
                        <a:pt x="8131" y="21539"/>
                      </a:cubicBezTo>
                      <a:cubicBezTo>
                        <a:pt x="8923" y="21597"/>
                        <a:pt x="8788" y="20282"/>
                        <a:pt x="8788" y="20282"/>
                      </a:cubicBezTo>
                      <a:cubicBezTo>
                        <a:pt x="8765" y="19731"/>
                        <a:pt x="8951" y="18719"/>
                        <a:pt x="9193" y="18402"/>
                      </a:cubicBezTo>
                      <a:cubicBezTo>
                        <a:pt x="9719" y="17713"/>
                        <a:pt x="12920" y="16968"/>
                        <a:pt x="13661" y="20186"/>
                      </a:cubicBezTo>
                      <a:cubicBezTo>
                        <a:pt x="13940" y="17526"/>
                        <a:pt x="16095" y="16040"/>
                        <a:pt x="16894" y="17208"/>
                      </a:cubicBezTo>
                      <a:cubicBezTo>
                        <a:pt x="17606" y="18250"/>
                        <a:pt x="17592" y="18779"/>
                        <a:pt x="18341" y="19048"/>
                      </a:cubicBezTo>
                      <a:cubicBezTo>
                        <a:pt x="18817" y="19219"/>
                        <a:pt x="19267" y="18578"/>
                        <a:pt x="19121" y="18094"/>
                      </a:cubicBezTo>
                      <a:cubicBezTo>
                        <a:pt x="18976" y="17610"/>
                        <a:pt x="18406" y="17609"/>
                        <a:pt x="17445" y="16640"/>
                      </a:cubicBezTo>
                      <a:cubicBezTo>
                        <a:pt x="16491" y="15680"/>
                        <a:pt x="17449" y="12361"/>
                        <a:pt x="18805" y="12812"/>
                      </a:cubicBezTo>
                      <a:cubicBezTo>
                        <a:pt x="19049" y="12893"/>
                        <a:pt x="19141" y="12986"/>
                        <a:pt x="19373" y="13014"/>
                      </a:cubicBezTo>
                      <a:cubicBezTo>
                        <a:pt x="19605" y="13043"/>
                        <a:pt x="19842" y="12954"/>
                        <a:pt x="19868" y="12752"/>
                      </a:cubicBezTo>
                      <a:cubicBezTo>
                        <a:pt x="19895" y="12550"/>
                        <a:pt x="19769" y="12416"/>
                        <a:pt x="19498" y="12345"/>
                      </a:cubicBezTo>
                      <a:cubicBezTo>
                        <a:pt x="19278" y="12287"/>
                        <a:pt x="19167" y="12369"/>
                        <a:pt x="18803" y="12220"/>
                      </a:cubicBezTo>
                      <a:cubicBezTo>
                        <a:pt x="17193" y="11564"/>
                        <a:pt x="17586" y="8705"/>
                        <a:pt x="19810" y="7865"/>
                      </a:cubicBezTo>
                      <a:cubicBezTo>
                        <a:pt x="17967" y="7771"/>
                        <a:pt x="16765" y="6843"/>
                        <a:pt x="16623" y="5495"/>
                      </a:cubicBezTo>
                      <a:cubicBezTo>
                        <a:pt x="16548" y="3927"/>
                        <a:pt x="18428" y="3479"/>
                        <a:pt x="18428" y="3479"/>
                      </a:cubicBezTo>
                      <a:cubicBezTo>
                        <a:pt x="21307" y="2438"/>
                        <a:pt x="19943" y="558"/>
                        <a:pt x="19943" y="558"/>
                      </a:cubicBezTo>
                      <a:cubicBezTo>
                        <a:pt x="19603" y="206"/>
                        <a:pt x="19290" y="41"/>
                        <a:pt x="19004" y="6"/>
                      </a:cubicBezTo>
                      <a:cubicBezTo>
                        <a:pt x="18927" y="-3"/>
                        <a:pt x="18851" y="-2"/>
                        <a:pt x="18778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-44">
                      <a:solidFill>
                        <a:srgbClr val="FFFFFF"/>
                      </a:solidFill>
                      <a:latin typeface="Graphik Semibold"/>
                      <a:ea typeface="Graphik Semibold"/>
                      <a:cs typeface="Graphik Semibold"/>
                      <a:sym typeface="Graphik Semibold"/>
                    </a:defRPr>
                  </a:pPr>
                  <a:endParaRPr/>
                </a:p>
              </p:txBody>
            </p:sp>
            <p:sp>
              <p:nvSpPr>
                <p:cNvPr id="298" name="Salpicadura de pintura"/>
                <p:cNvSpPr/>
                <p:nvPr/>
              </p:nvSpPr>
              <p:spPr>
                <a:xfrm>
                  <a:off x="50203" y="49583"/>
                  <a:ext cx="449183" cy="443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65" h="21541" extrusionOk="0">
                      <a:moveTo>
                        <a:pt x="18778" y="6"/>
                      </a:moveTo>
                      <a:cubicBezTo>
                        <a:pt x="17680" y="134"/>
                        <a:pt x="17057" y="2145"/>
                        <a:pt x="17057" y="2145"/>
                      </a:cubicBezTo>
                      <a:cubicBezTo>
                        <a:pt x="16852" y="3359"/>
                        <a:pt x="15985" y="3890"/>
                        <a:pt x="15481" y="4101"/>
                      </a:cubicBezTo>
                      <a:cubicBezTo>
                        <a:pt x="14194" y="4297"/>
                        <a:pt x="13397" y="3507"/>
                        <a:pt x="13053" y="1869"/>
                      </a:cubicBezTo>
                      <a:cubicBezTo>
                        <a:pt x="12537" y="2880"/>
                        <a:pt x="11654" y="3375"/>
                        <a:pt x="10752" y="3375"/>
                      </a:cubicBezTo>
                      <a:cubicBezTo>
                        <a:pt x="10038" y="3375"/>
                        <a:pt x="9410" y="2981"/>
                        <a:pt x="9042" y="2385"/>
                      </a:cubicBezTo>
                      <a:cubicBezTo>
                        <a:pt x="9027" y="2364"/>
                        <a:pt x="9047" y="2392"/>
                        <a:pt x="9027" y="2365"/>
                      </a:cubicBezTo>
                      <a:cubicBezTo>
                        <a:pt x="8712" y="1939"/>
                        <a:pt x="8495" y="1267"/>
                        <a:pt x="8495" y="1267"/>
                      </a:cubicBezTo>
                      <a:cubicBezTo>
                        <a:pt x="8387" y="975"/>
                        <a:pt x="8079" y="832"/>
                        <a:pt x="7808" y="949"/>
                      </a:cubicBezTo>
                      <a:cubicBezTo>
                        <a:pt x="7536" y="1065"/>
                        <a:pt x="7403" y="1396"/>
                        <a:pt x="7512" y="1688"/>
                      </a:cubicBezTo>
                      <a:cubicBezTo>
                        <a:pt x="7512" y="1688"/>
                        <a:pt x="8063" y="2709"/>
                        <a:pt x="7926" y="3310"/>
                      </a:cubicBezTo>
                      <a:cubicBezTo>
                        <a:pt x="7837" y="3703"/>
                        <a:pt x="7904" y="4946"/>
                        <a:pt x="6218" y="5135"/>
                      </a:cubicBezTo>
                      <a:cubicBezTo>
                        <a:pt x="5752" y="5188"/>
                        <a:pt x="5327" y="4932"/>
                        <a:pt x="5018" y="4604"/>
                      </a:cubicBezTo>
                      <a:cubicBezTo>
                        <a:pt x="5009" y="4602"/>
                        <a:pt x="5000" y="4602"/>
                        <a:pt x="4991" y="4600"/>
                      </a:cubicBezTo>
                      <a:cubicBezTo>
                        <a:pt x="5214" y="6253"/>
                        <a:pt x="4846" y="7549"/>
                        <a:pt x="3835" y="8175"/>
                      </a:cubicBezTo>
                      <a:cubicBezTo>
                        <a:pt x="3057" y="8564"/>
                        <a:pt x="1662" y="8170"/>
                        <a:pt x="1662" y="8170"/>
                      </a:cubicBezTo>
                      <a:cubicBezTo>
                        <a:pt x="1662" y="8170"/>
                        <a:pt x="3252" y="9037"/>
                        <a:pt x="3447" y="9405"/>
                      </a:cubicBezTo>
                      <a:cubicBezTo>
                        <a:pt x="3642" y="9774"/>
                        <a:pt x="3739" y="10487"/>
                        <a:pt x="3611" y="11024"/>
                      </a:cubicBezTo>
                      <a:cubicBezTo>
                        <a:pt x="3469" y="11466"/>
                        <a:pt x="3110" y="11975"/>
                        <a:pt x="2194" y="11735"/>
                      </a:cubicBezTo>
                      <a:cubicBezTo>
                        <a:pt x="2194" y="11735"/>
                        <a:pt x="-293" y="11137"/>
                        <a:pt x="29" y="13686"/>
                      </a:cubicBezTo>
                      <a:cubicBezTo>
                        <a:pt x="29" y="13686"/>
                        <a:pt x="572" y="16056"/>
                        <a:pt x="2540" y="14422"/>
                      </a:cubicBezTo>
                      <a:cubicBezTo>
                        <a:pt x="3229" y="13850"/>
                        <a:pt x="3466" y="13680"/>
                        <a:pt x="3758" y="13817"/>
                      </a:cubicBezTo>
                      <a:cubicBezTo>
                        <a:pt x="4891" y="14598"/>
                        <a:pt x="5317" y="15680"/>
                        <a:pt x="4758" y="17390"/>
                      </a:cubicBezTo>
                      <a:cubicBezTo>
                        <a:pt x="7376" y="16540"/>
                        <a:pt x="8461" y="17351"/>
                        <a:pt x="8474" y="18455"/>
                      </a:cubicBezTo>
                      <a:cubicBezTo>
                        <a:pt x="8487" y="19560"/>
                        <a:pt x="8015" y="19973"/>
                        <a:pt x="8015" y="19973"/>
                      </a:cubicBezTo>
                      <a:cubicBezTo>
                        <a:pt x="7078" y="21279"/>
                        <a:pt x="8131" y="21539"/>
                        <a:pt x="8131" y="21539"/>
                      </a:cubicBezTo>
                      <a:cubicBezTo>
                        <a:pt x="8923" y="21597"/>
                        <a:pt x="8788" y="20282"/>
                        <a:pt x="8788" y="20282"/>
                      </a:cubicBezTo>
                      <a:cubicBezTo>
                        <a:pt x="8765" y="19731"/>
                        <a:pt x="8951" y="18719"/>
                        <a:pt x="9193" y="18402"/>
                      </a:cubicBezTo>
                      <a:cubicBezTo>
                        <a:pt x="9719" y="17713"/>
                        <a:pt x="12920" y="16968"/>
                        <a:pt x="13661" y="20186"/>
                      </a:cubicBezTo>
                      <a:cubicBezTo>
                        <a:pt x="13940" y="17526"/>
                        <a:pt x="16095" y="16040"/>
                        <a:pt x="16894" y="17208"/>
                      </a:cubicBezTo>
                      <a:cubicBezTo>
                        <a:pt x="17606" y="18250"/>
                        <a:pt x="17592" y="18779"/>
                        <a:pt x="18341" y="19048"/>
                      </a:cubicBezTo>
                      <a:cubicBezTo>
                        <a:pt x="18817" y="19219"/>
                        <a:pt x="19267" y="18578"/>
                        <a:pt x="19121" y="18094"/>
                      </a:cubicBezTo>
                      <a:cubicBezTo>
                        <a:pt x="18976" y="17610"/>
                        <a:pt x="18406" y="17609"/>
                        <a:pt x="17445" y="16640"/>
                      </a:cubicBezTo>
                      <a:cubicBezTo>
                        <a:pt x="16491" y="15680"/>
                        <a:pt x="17449" y="12361"/>
                        <a:pt x="18805" y="12812"/>
                      </a:cubicBezTo>
                      <a:cubicBezTo>
                        <a:pt x="19049" y="12893"/>
                        <a:pt x="19141" y="12986"/>
                        <a:pt x="19373" y="13014"/>
                      </a:cubicBezTo>
                      <a:cubicBezTo>
                        <a:pt x="19605" y="13043"/>
                        <a:pt x="19842" y="12954"/>
                        <a:pt x="19868" y="12752"/>
                      </a:cubicBezTo>
                      <a:cubicBezTo>
                        <a:pt x="19895" y="12550"/>
                        <a:pt x="19769" y="12416"/>
                        <a:pt x="19498" y="12345"/>
                      </a:cubicBezTo>
                      <a:cubicBezTo>
                        <a:pt x="19278" y="12287"/>
                        <a:pt x="19167" y="12369"/>
                        <a:pt x="18803" y="12220"/>
                      </a:cubicBezTo>
                      <a:cubicBezTo>
                        <a:pt x="17193" y="11564"/>
                        <a:pt x="17586" y="8705"/>
                        <a:pt x="19810" y="7865"/>
                      </a:cubicBezTo>
                      <a:cubicBezTo>
                        <a:pt x="17967" y="7771"/>
                        <a:pt x="16765" y="6843"/>
                        <a:pt x="16623" y="5495"/>
                      </a:cubicBezTo>
                      <a:cubicBezTo>
                        <a:pt x="16548" y="3927"/>
                        <a:pt x="18428" y="3479"/>
                        <a:pt x="18428" y="3479"/>
                      </a:cubicBezTo>
                      <a:cubicBezTo>
                        <a:pt x="21307" y="2438"/>
                        <a:pt x="19943" y="558"/>
                        <a:pt x="19943" y="558"/>
                      </a:cubicBezTo>
                      <a:cubicBezTo>
                        <a:pt x="19603" y="206"/>
                        <a:pt x="19290" y="41"/>
                        <a:pt x="19004" y="6"/>
                      </a:cubicBezTo>
                      <a:cubicBezTo>
                        <a:pt x="18927" y="-3"/>
                        <a:pt x="18851" y="-2"/>
                        <a:pt x="18778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-44">
                      <a:solidFill>
                        <a:srgbClr val="FFFFFF"/>
                      </a:solidFill>
                      <a:latin typeface="Graphik Semibold"/>
                      <a:ea typeface="Graphik Semibold"/>
                      <a:cs typeface="Graphik Semibold"/>
                      <a:sym typeface="Graphik Semibold"/>
                    </a:defRPr>
                  </a:pPr>
                  <a:endParaRPr/>
                </a:p>
              </p:txBody>
            </p:sp>
          </p:grpSp>
          <p:sp>
            <p:nvSpPr>
              <p:cNvPr id="300" name="Salpicadura de pintura"/>
              <p:cNvSpPr/>
              <p:nvPr/>
            </p:nvSpPr>
            <p:spPr>
              <a:xfrm>
                <a:off x="627416" y="540196"/>
                <a:ext cx="413312" cy="408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65" h="21541" extrusionOk="0">
                    <a:moveTo>
                      <a:pt x="18778" y="6"/>
                    </a:moveTo>
                    <a:cubicBezTo>
                      <a:pt x="17680" y="134"/>
                      <a:pt x="17057" y="2145"/>
                      <a:pt x="17057" y="2145"/>
                    </a:cubicBezTo>
                    <a:cubicBezTo>
                      <a:pt x="16852" y="3359"/>
                      <a:pt x="15985" y="3890"/>
                      <a:pt x="15481" y="4101"/>
                    </a:cubicBezTo>
                    <a:cubicBezTo>
                      <a:pt x="14194" y="4297"/>
                      <a:pt x="13397" y="3507"/>
                      <a:pt x="13053" y="1869"/>
                    </a:cubicBezTo>
                    <a:cubicBezTo>
                      <a:pt x="12537" y="2880"/>
                      <a:pt x="11654" y="3375"/>
                      <a:pt x="10752" y="3375"/>
                    </a:cubicBezTo>
                    <a:cubicBezTo>
                      <a:pt x="10038" y="3375"/>
                      <a:pt x="9410" y="2981"/>
                      <a:pt x="9042" y="2385"/>
                    </a:cubicBezTo>
                    <a:cubicBezTo>
                      <a:pt x="9027" y="2364"/>
                      <a:pt x="9047" y="2392"/>
                      <a:pt x="9027" y="2365"/>
                    </a:cubicBezTo>
                    <a:cubicBezTo>
                      <a:pt x="8712" y="1939"/>
                      <a:pt x="8495" y="1267"/>
                      <a:pt x="8495" y="1267"/>
                    </a:cubicBezTo>
                    <a:cubicBezTo>
                      <a:pt x="8387" y="975"/>
                      <a:pt x="8079" y="832"/>
                      <a:pt x="7808" y="949"/>
                    </a:cubicBezTo>
                    <a:cubicBezTo>
                      <a:pt x="7536" y="1065"/>
                      <a:pt x="7403" y="1396"/>
                      <a:pt x="7512" y="1688"/>
                    </a:cubicBezTo>
                    <a:cubicBezTo>
                      <a:pt x="7512" y="1688"/>
                      <a:pt x="8063" y="2709"/>
                      <a:pt x="7926" y="3310"/>
                    </a:cubicBezTo>
                    <a:cubicBezTo>
                      <a:pt x="7837" y="3703"/>
                      <a:pt x="7904" y="4946"/>
                      <a:pt x="6218" y="5135"/>
                    </a:cubicBezTo>
                    <a:cubicBezTo>
                      <a:pt x="5752" y="5188"/>
                      <a:pt x="5327" y="4932"/>
                      <a:pt x="5018" y="4604"/>
                    </a:cubicBezTo>
                    <a:cubicBezTo>
                      <a:pt x="5009" y="4602"/>
                      <a:pt x="5000" y="4602"/>
                      <a:pt x="4991" y="4600"/>
                    </a:cubicBezTo>
                    <a:cubicBezTo>
                      <a:pt x="5214" y="6253"/>
                      <a:pt x="4846" y="7549"/>
                      <a:pt x="3835" y="8175"/>
                    </a:cubicBezTo>
                    <a:cubicBezTo>
                      <a:pt x="3057" y="8564"/>
                      <a:pt x="1662" y="8170"/>
                      <a:pt x="1662" y="8170"/>
                    </a:cubicBezTo>
                    <a:cubicBezTo>
                      <a:pt x="1662" y="8170"/>
                      <a:pt x="3252" y="9037"/>
                      <a:pt x="3447" y="9405"/>
                    </a:cubicBezTo>
                    <a:cubicBezTo>
                      <a:pt x="3642" y="9774"/>
                      <a:pt x="3739" y="10487"/>
                      <a:pt x="3611" y="11024"/>
                    </a:cubicBezTo>
                    <a:cubicBezTo>
                      <a:pt x="3469" y="11466"/>
                      <a:pt x="3110" y="11975"/>
                      <a:pt x="2194" y="11735"/>
                    </a:cubicBezTo>
                    <a:cubicBezTo>
                      <a:pt x="2194" y="11735"/>
                      <a:pt x="-293" y="11137"/>
                      <a:pt x="29" y="13686"/>
                    </a:cubicBezTo>
                    <a:cubicBezTo>
                      <a:pt x="29" y="13686"/>
                      <a:pt x="572" y="16056"/>
                      <a:pt x="2540" y="14422"/>
                    </a:cubicBezTo>
                    <a:cubicBezTo>
                      <a:pt x="3229" y="13850"/>
                      <a:pt x="3466" y="13680"/>
                      <a:pt x="3758" y="13817"/>
                    </a:cubicBezTo>
                    <a:cubicBezTo>
                      <a:pt x="4891" y="14598"/>
                      <a:pt x="5317" y="15680"/>
                      <a:pt x="4758" y="17390"/>
                    </a:cubicBezTo>
                    <a:cubicBezTo>
                      <a:pt x="7376" y="16540"/>
                      <a:pt x="8461" y="17351"/>
                      <a:pt x="8474" y="18455"/>
                    </a:cubicBezTo>
                    <a:cubicBezTo>
                      <a:pt x="8487" y="19560"/>
                      <a:pt x="8015" y="19973"/>
                      <a:pt x="8015" y="19973"/>
                    </a:cubicBezTo>
                    <a:cubicBezTo>
                      <a:pt x="7078" y="21279"/>
                      <a:pt x="8131" y="21539"/>
                      <a:pt x="8131" y="21539"/>
                    </a:cubicBezTo>
                    <a:cubicBezTo>
                      <a:pt x="8923" y="21597"/>
                      <a:pt x="8788" y="20282"/>
                      <a:pt x="8788" y="20282"/>
                    </a:cubicBezTo>
                    <a:cubicBezTo>
                      <a:pt x="8765" y="19731"/>
                      <a:pt x="8951" y="18719"/>
                      <a:pt x="9193" y="18402"/>
                    </a:cubicBezTo>
                    <a:cubicBezTo>
                      <a:pt x="9719" y="17713"/>
                      <a:pt x="12920" y="16968"/>
                      <a:pt x="13661" y="20186"/>
                    </a:cubicBezTo>
                    <a:cubicBezTo>
                      <a:pt x="13940" y="17526"/>
                      <a:pt x="16095" y="16040"/>
                      <a:pt x="16894" y="17208"/>
                    </a:cubicBezTo>
                    <a:cubicBezTo>
                      <a:pt x="17606" y="18250"/>
                      <a:pt x="17592" y="18779"/>
                      <a:pt x="18341" y="19048"/>
                    </a:cubicBezTo>
                    <a:cubicBezTo>
                      <a:pt x="18817" y="19219"/>
                      <a:pt x="19267" y="18578"/>
                      <a:pt x="19121" y="18094"/>
                    </a:cubicBezTo>
                    <a:cubicBezTo>
                      <a:pt x="18976" y="17610"/>
                      <a:pt x="18406" y="17609"/>
                      <a:pt x="17445" y="16640"/>
                    </a:cubicBezTo>
                    <a:cubicBezTo>
                      <a:pt x="16491" y="15680"/>
                      <a:pt x="17449" y="12361"/>
                      <a:pt x="18805" y="12812"/>
                    </a:cubicBezTo>
                    <a:cubicBezTo>
                      <a:pt x="19049" y="12893"/>
                      <a:pt x="19141" y="12986"/>
                      <a:pt x="19373" y="13014"/>
                    </a:cubicBezTo>
                    <a:cubicBezTo>
                      <a:pt x="19605" y="13043"/>
                      <a:pt x="19842" y="12954"/>
                      <a:pt x="19868" y="12752"/>
                    </a:cubicBezTo>
                    <a:cubicBezTo>
                      <a:pt x="19895" y="12550"/>
                      <a:pt x="19769" y="12416"/>
                      <a:pt x="19498" y="12345"/>
                    </a:cubicBezTo>
                    <a:cubicBezTo>
                      <a:pt x="19278" y="12287"/>
                      <a:pt x="19167" y="12369"/>
                      <a:pt x="18803" y="12220"/>
                    </a:cubicBezTo>
                    <a:cubicBezTo>
                      <a:pt x="17193" y="11564"/>
                      <a:pt x="17586" y="8705"/>
                      <a:pt x="19810" y="7865"/>
                    </a:cubicBezTo>
                    <a:cubicBezTo>
                      <a:pt x="17967" y="7771"/>
                      <a:pt x="16765" y="6843"/>
                      <a:pt x="16623" y="5495"/>
                    </a:cubicBezTo>
                    <a:cubicBezTo>
                      <a:pt x="16548" y="3927"/>
                      <a:pt x="18428" y="3479"/>
                      <a:pt x="18428" y="3479"/>
                    </a:cubicBezTo>
                    <a:cubicBezTo>
                      <a:pt x="21307" y="2438"/>
                      <a:pt x="19943" y="558"/>
                      <a:pt x="19943" y="558"/>
                    </a:cubicBezTo>
                    <a:cubicBezTo>
                      <a:pt x="19603" y="206"/>
                      <a:pt x="19290" y="41"/>
                      <a:pt x="19004" y="6"/>
                    </a:cubicBezTo>
                    <a:cubicBezTo>
                      <a:pt x="18927" y="-3"/>
                      <a:pt x="18851" y="-2"/>
                      <a:pt x="18778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tabLst/>
                  <a:defRPr sz="2200" spc="-44">
                    <a:solidFill>
                      <a:srgbClr val="FFFFFF"/>
                    </a:solidFill>
                    <a:latin typeface="Graphik Semibold"/>
                    <a:ea typeface="Graphik Semibold"/>
                    <a:cs typeface="Graphik Semibold"/>
                    <a:sym typeface="Graphik Semibold"/>
                  </a:defRPr>
                </a:pPr>
                <a:endParaRPr/>
              </a:p>
            </p:txBody>
          </p:sp>
          <p:sp>
            <p:nvSpPr>
              <p:cNvPr id="301" name="Salpicadura de pintura"/>
              <p:cNvSpPr/>
              <p:nvPr/>
            </p:nvSpPr>
            <p:spPr>
              <a:xfrm>
                <a:off x="337661" y="878232"/>
                <a:ext cx="549590" cy="5427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65" h="21541" extrusionOk="0">
                    <a:moveTo>
                      <a:pt x="18778" y="6"/>
                    </a:moveTo>
                    <a:cubicBezTo>
                      <a:pt x="17680" y="134"/>
                      <a:pt x="17057" y="2145"/>
                      <a:pt x="17057" y="2145"/>
                    </a:cubicBezTo>
                    <a:cubicBezTo>
                      <a:pt x="16852" y="3359"/>
                      <a:pt x="15985" y="3890"/>
                      <a:pt x="15481" y="4101"/>
                    </a:cubicBezTo>
                    <a:cubicBezTo>
                      <a:pt x="14194" y="4297"/>
                      <a:pt x="13397" y="3507"/>
                      <a:pt x="13053" y="1869"/>
                    </a:cubicBezTo>
                    <a:cubicBezTo>
                      <a:pt x="12537" y="2880"/>
                      <a:pt x="11654" y="3375"/>
                      <a:pt x="10752" y="3375"/>
                    </a:cubicBezTo>
                    <a:cubicBezTo>
                      <a:pt x="10038" y="3375"/>
                      <a:pt x="9410" y="2981"/>
                      <a:pt x="9042" y="2385"/>
                    </a:cubicBezTo>
                    <a:cubicBezTo>
                      <a:pt x="9027" y="2364"/>
                      <a:pt x="9047" y="2392"/>
                      <a:pt x="9027" y="2365"/>
                    </a:cubicBezTo>
                    <a:cubicBezTo>
                      <a:pt x="8712" y="1939"/>
                      <a:pt x="8495" y="1267"/>
                      <a:pt x="8495" y="1267"/>
                    </a:cubicBezTo>
                    <a:cubicBezTo>
                      <a:pt x="8387" y="975"/>
                      <a:pt x="8079" y="832"/>
                      <a:pt x="7808" y="949"/>
                    </a:cubicBezTo>
                    <a:cubicBezTo>
                      <a:pt x="7536" y="1065"/>
                      <a:pt x="7403" y="1396"/>
                      <a:pt x="7512" y="1688"/>
                    </a:cubicBezTo>
                    <a:cubicBezTo>
                      <a:pt x="7512" y="1688"/>
                      <a:pt x="8063" y="2709"/>
                      <a:pt x="7926" y="3310"/>
                    </a:cubicBezTo>
                    <a:cubicBezTo>
                      <a:pt x="7837" y="3703"/>
                      <a:pt x="7904" y="4946"/>
                      <a:pt x="6218" y="5135"/>
                    </a:cubicBezTo>
                    <a:cubicBezTo>
                      <a:pt x="5752" y="5188"/>
                      <a:pt x="5327" y="4932"/>
                      <a:pt x="5018" y="4604"/>
                    </a:cubicBezTo>
                    <a:cubicBezTo>
                      <a:pt x="5009" y="4602"/>
                      <a:pt x="5000" y="4602"/>
                      <a:pt x="4991" y="4600"/>
                    </a:cubicBezTo>
                    <a:cubicBezTo>
                      <a:pt x="5214" y="6253"/>
                      <a:pt x="4846" y="7549"/>
                      <a:pt x="3835" y="8175"/>
                    </a:cubicBezTo>
                    <a:cubicBezTo>
                      <a:pt x="3057" y="8564"/>
                      <a:pt x="1662" y="8170"/>
                      <a:pt x="1662" y="8170"/>
                    </a:cubicBezTo>
                    <a:cubicBezTo>
                      <a:pt x="1662" y="8170"/>
                      <a:pt x="3252" y="9037"/>
                      <a:pt x="3447" y="9405"/>
                    </a:cubicBezTo>
                    <a:cubicBezTo>
                      <a:pt x="3642" y="9774"/>
                      <a:pt x="3739" y="10487"/>
                      <a:pt x="3611" y="11024"/>
                    </a:cubicBezTo>
                    <a:cubicBezTo>
                      <a:pt x="3469" y="11466"/>
                      <a:pt x="3110" y="11975"/>
                      <a:pt x="2194" y="11735"/>
                    </a:cubicBezTo>
                    <a:cubicBezTo>
                      <a:pt x="2194" y="11735"/>
                      <a:pt x="-293" y="11137"/>
                      <a:pt x="29" y="13686"/>
                    </a:cubicBezTo>
                    <a:cubicBezTo>
                      <a:pt x="29" y="13686"/>
                      <a:pt x="572" y="16056"/>
                      <a:pt x="2540" y="14422"/>
                    </a:cubicBezTo>
                    <a:cubicBezTo>
                      <a:pt x="3229" y="13850"/>
                      <a:pt x="3466" y="13680"/>
                      <a:pt x="3758" y="13817"/>
                    </a:cubicBezTo>
                    <a:cubicBezTo>
                      <a:pt x="4891" y="14598"/>
                      <a:pt x="5317" y="15680"/>
                      <a:pt x="4758" y="17390"/>
                    </a:cubicBezTo>
                    <a:cubicBezTo>
                      <a:pt x="7376" y="16540"/>
                      <a:pt x="8461" y="17351"/>
                      <a:pt x="8474" y="18455"/>
                    </a:cubicBezTo>
                    <a:cubicBezTo>
                      <a:pt x="8487" y="19560"/>
                      <a:pt x="8015" y="19973"/>
                      <a:pt x="8015" y="19973"/>
                    </a:cubicBezTo>
                    <a:cubicBezTo>
                      <a:pt x="7078" y="21279"/>
                      <a:pt x="8131" y="21539"/>
                      <a:pt x="8131" y="21539"/>
                    </a:cubicBezTo>
                    <a:cubicBezTo>
                      <a:pt x="8923" y="21597"/>
                      <a:pt x="8788" y="20282"/>
                      <a:pt x="8788" y="20282"/>
                    </a:cubicBezTo>
                    <a:cubicBezTo>
                      <a:pt x="8765" y="19731"/>
                      <a:pt x="8951" y="18719"/>
                      <a:pt x="9193" y="18402"/>
                    </a:cubicBezTo>
                    <a:cubicBezTo>
                      <a:pt x="9719" y="17713"/>
                      <a:pt x="12920" y="16968"/>
                      <a:pt x="13661" y="20186"/>
                    </a:cubicBezTo>
                    <a:cubicBezTo>
                      <a:pt x="13940" y="17526"/>
                      <a:pt x="16095" y="16040"/>
                      <a:pt x="16894" y="17208"/>
                    </a:cubicBezTo>
                    <a:cubicBezTo>
                      <a:pt x="17606" y="18250"/>
                      <a:pt x="17592" y="18779"/>
                      <a:pt x="18341" y="19048"/>
                    </a:cubicBezTo>
                    <a:cubicBezTo>
                      <a:pt x="18817" y="19219"/>
                      <a:pt x="19267" y="18578"/>
                      <a:pt x="19121" y="18094"/>
                    </a:cubicBezTo>
                    <a:cubicBezTo>
                      <a:pt x="18976" y="17610"/>
                      <a:pt x="18406" y="17609"/>
                      <a:pt x="17445" y="16640"/>
                    </a:cubicBezTo>
                    <a:cubicBezTo>
                      <a:pt x="16491" y="15680"/>
                      <a:pt x="17449" y="12361"/>
                      <a:pt x="18805" y="12812"/>
                    </a:cubicBezTo>
                    <a:cubicBezTo>
                      <a:pt x="19049" y="12893"/>
                      <a:pt x="19141" y="12986"/>
                      <a:pt x="19373" y="13014"/>
                    </a:cubicBezTo>
                    <a:cubicBezTo>
                      <a:pt x="19605" y="13043"/>
                      <a:pt x="19842" y="12954"/>
                      <a:pt x="19868" y="12752"/>
                    </a:cubicBezTo>
                    <a:cubicBezTo>
                      <a:pt x="19895" y="12550"/>
                      <a:pt x="19769" y="12416"/>
                      <a:pt x="19498" y="12345"/>
                    </a:cubicBezTo>
                    <a:cubicBezTo>
                      <a:pt x="19278" y="12287"/>
                      <a:pt x="19167" y="12369"/>
                      <a:pt x="18803" y="12220"/>
                    </a:cubicBezTo>
                    <a:cubicBezTo>
                      <a:pt x="17193" y="11564"/>
                      <a:pt x="17586" y="8705"/>
                      <a:pt x="19810" y="7865"/>
                    </a:cubicBezTo>
                    <a:cubicBezTo>
                      <a:pt x="17967" y="7771"/>
                      <a:pt x="16765" y="6843"/>
                      <a:pt x="16623" y="5495"/>
                    </a:cubicBezTo>
                    <a:cubicBezTo>
                      <a:pt x="16548" y="3927"/>
                      <a:pt x="18428" y="3479"/>
                      <a:pt x="18428" y="3479"/>
                    </a:cubicBezTo>
                    <a:cubicBezTo>
                      <a:pt x="21307" y="2438"/>
                      <a:pt x="19943" y="558"/>
                      <a:pt x="19943" y="558"/>
                    </a:cubicBezTo>
                    <a:cubicBezTo>
                      <a:pt x="19603" y="206"/>
                      <a:pt x="19290" y="41"/>
                      <a:pt x="19004" y="6"/>
                    </a:cubicBezTo>
                    <a:cubicBezTo>
                      <a:pt x="18927" y="-3"/>
                      <a:pt x="18851" y="-2"/>
                      <a:pt x="18778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tabLst/>
                  <a:defRPr sz="2200" spc="-44">
                    <a:solidFill>
                      <a:srgbClr val="FFFFFF"/>
                    </a:solidFill>
                    <a:latin typeface="Graphik Semibold"/>
                    <a:ea typeface="Graphik Semibold"/>
                    <a:cs typeface="Graphik Semibold"/>
                    <a:sym typeface="Graphik Semibold"/>
                  </a:defRPr>
                </a:pPr>
                <a:endParaRPr/>
              </a:p>
            </p:txBody>
          </p:sp>
        </p:grpSp>
      </p:grpSp>
      <p:grpSp>
        <p:nvGrpSpPr>
          <p:cNvPr id="307" name="Grupo"/>
          <p:cNvGrpSpPr/>
          <p:nvPr/>
        </p:nvGrpSpPr>
        <p:grpSpPr>
          <a:xfrm>
            <a:off x="2489144" y="6763184"/>
            <a:ext cx="1224913" cy="1067275"/>
            <a:chOff x="0" y="0"/>
            <a:chExt cx="1224911" cy="1067274"/>
          </a:xfrm>
        </p:grpSpPr>
        <p:sp>
          <p:nvSpPr>
            <p:cNvPr id="304" name="Salpicadura de pintura"/>
            <p:cNvSpPr/>
            <p:nvPr/>
          </p:nvSpPr>
          <p:spPr>
            <a:xfrm>
              <a:off x="-1" y="524476"/>
              <a:ext cx="549590" cy="54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4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05" name="Salpicadura de pintura"/>
            <p:cNvSpPr/>
            <p:nvPr/>
          </p:nvSpPr>
          <p:spPr>
            <a:xfrm>
              <a:off x="675323" y="0"/>
              <a:ext cx="549589" cy="542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06" name="Salpicadura de pintura"/>
            <p:cNvSpPr/>
            <p:nvPr/>
          </p:nvSpPr>
          <p:spPr>
            <a:xfrm>
              <a:off x="50203" y="49583"/>
              <a:ext cx="449183" cy="44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</p:grpSp>
      <p:pic>
        <p:nvPicPr>
          <p:cNvPr id="308" name="Línea Figura" descr="Línea Figura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6046818">
            <a:off x="7025981" y="4804867"/>
            <a:ext cx="4181077" cy="491627"/>
          </a:xfrm>
          <a:prstGeom prst="rect">
            <a:avLst/>
          </a:prstGeom>
        </p:spPr>
      </p:pic>
      <p:grpSp>
        <p:nvGrpSpPr>
          <p:cNvPr id="325" name="Grupo"/>
          <p:cNvGrpSpPr/>
          <p:nvPr/>
        </p:nvGrpSpPr>
        <p:grpSpPr>
          <a:xfrm>
            <a:off x="17674524" y="5709917"/>
            <a:ext cx="3215836" cy="5475988"/>
            <a:chOff x="0" y="192949"/>
            <a:chExt cx="3215835" cy="5475987"/>
          </a:xfrm>
        </p:grpSpPr>
        <p:pic>
          <p:nvPicPr>
            <p:cNvPr id="310" name="Captura de Pantalla 2020-10-15 a la(s) 11.17.17.png" descr="Captura de Pantalla 2020-10-15 a la(s) 11.17.1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79390" r="1516" b="15818"/>
            <a:stretch>
              <a:fillRect/>
            </a:stretch>
          </p:blipFill>
          <p:spPr>
            <a:xfrm>
              <a:off x="0" y="192949"/>
              <a:ext cx="3215836" cy="5475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7" name="Grupo"/>
            <p:cNvGrpSpPr/>
            <p:nvPr/>
          </p:nvGrpSpPr>
          <p:grpSpPr>
            <a:xfrm>
              <a:off x="1038159" y="1651548"/>
              <a:ext cx="919979" cy="1067276"/>
              <a:chOff x="0" y="0"/>
              <a:chExt cx="919978" cy="1067274"/>
            </a:xfrm>
          </p:grpSpPr>
          <p:grpSp>
            <p:nvGrpSpPr>
              <p:cNvPr id="314" name="Grupo"/>
              <p:cNvGrpSpPr/>
              <p:nvPr/>
            </p:nvGrpSpPr>
            <p:grpSpPr>
              <a:xfrm>
                <a:off x="-1" y="0"/>
                <a:ext cx="919980" cy="801584"/>
                <a:chOff x="0" y="0"/>
                <a:chExt cx="919978" cy="801583"/>
              </a:xfrm>
            </p:grpSpPr>
            <p:sp>
              <p:nvSpPr>
                <p:cNvPr id="311" name="Salpicadura de pintura"/>
                <p:cNvSpPr/>
                <p:nvPr/>
              </p:nvSpPr>
              <p:spPr>
                <a:xfrm>
                  <a:off x="-1" y="393911"/>
                  <a:ext cx="412774" cy="407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65" h="21541" extrusionOk="0">
                      <a:moveTo>
                        <a:pt x="18778" y="6"/>
                      </a:moveTo>
                      <a:cubicBezTo>
                        <a:pt x="17680" y="134"/>
                        <a:pt x="17057" y="2145"/>
                        <a:pt x="17057" y="2145"/>
                      </a:cubicBezTo>
                      <a:cubicBezTo>
                        <a:pt x="16852" y="3359"/>
                        <a:pt x="15985" y="3890"/>
                        <a:pt x="15481" y="4101"/>
                      </a:cubicBezTo>
                      <a:cubicBezTo>
                        <a:pt x="14194" y="4297"/>
                        <a:pt x="13397" y="3507"/>
                        <a:pt x="13053" y="1869"/>
                      </a:cubicBezTo>
                      <a:cubicBezTo>
                        <a:pt x="12537" y="2880"/>
                        <a:pt x="11654" y="3375"/>
                        <a:pt x="10752" y="3375"/>
                      </a:cubicBezTo>
                      <a:cubicBezTo>
                        <a:pt x="10038" y="3375"/>
                        <a:pt x="9410" y="2981"/>
                        <a:pt x="9042" y="2385"/>
                      </a:cubicBezTo>
                      <a:cubicBezTo>
                        <a:pt x="9027" y="2364"/>
                        <a:pt x="9047" y="2392"/>
                        <a:pt x="9027" y="2365"/>
                      </a:cubicBezTo>
                      <a:cubicBezTo>
                        <a:pt x="8712" y="1939"/>
                        <a:pt x="8495" y="1267"/>
                        <a:pt x="8495" y="1267"/>
                      </a:cubicBezTo>
                      <a:cubicBezTo>
                        <a:pt x="8387" y="975"/>
                        <a:pt x="8079" y="832"/>
                        <a:pt x="7808" y="949"/>
                      </a:cubicBezTo>
                      <a:cubicBezTo>
                        <a:pt x="7536" y="1065"/>
                        <a:pt x="7403" y="1396"/>
                        <a:pt x="7512" y="1688"/>
                      </a:cubicBezTo>
                      <a:cubicBezTo>
                        <a:pt x="7512" y="1688"/>
                        <a:pt x="8063" y="2709"/>
                        <a:pt x="7926" y="3310"/>
                      </a:cubicBezTo>
                      <a:cubicBezTo>
                        <a:pt x="7837" y="3703"/>
                        <a:pt x="7904" y="4946"/>
                        <a:pt x="6218" y="5135"/>
                      </a:cubicBezTo>
                      <a:cubicBezTo>
                        <a:pt x="5752" y="5188"/>
                        <a:pt x="5327" y="4932"/>
                        <a:pt x="5018" y="4604"/>
                      </a:cubicBezTo>
                      <a:cubicBezTo>
                        <a:pt x="5009" y="4602"/>
                        <a:pt x="5000" y="4602"/>
                        <a:pt x="4991" y="4600"/>
                      </a:cubicBezTo>
                      <a:cubicBezTo>
                        <a:pt x="5214" y="6253"/>
                        <a:pt x="4846" y="7549"/>
                        <a:pt x="3835" y="8175"/>
                      </a:cubicBezTo>
                      <a:cubicBezTo>
                        <a:pt x="3057" y="8564"/>
                        <a:pt x="1662" y="8170"/>
                        <a:pt x="1662" y="8170"/>
                      </a:cubicBezTo>
                      <a:cubicBezTo>
                        <a:pt x="1662" y="8170"/>
                        <a:pt x="3252" y="9037"/>
                        <a:pt x="3447" y="9405"/>
                      </a:cubicBezTo>
                      <a:cubicBezTo>
                        <a:pt x="3642" y="9774"/>
                        <a:pt x="3739" y="10487"/>
                        <a:pt x="3611" y="11024"/>
                      </a:cubicBezTo>
                      <a:cubicBezTo>
                        <a:pt x="3469" y="11466"/>
                        <a:pt x="3110" y="11975"/>
                        <a:pt x="2194" y="11735"/>
                      </a:cubicBezTo>
                      <a:cubicBezTo>
                        <a:pt x="2194" y="11735"/>
                        <a:pt x="-293" y="11137"/>
                        <a:pt x="29" y="13686"/>
                      </a:cubicBezTo>
                      <a:cubicBezTo>
                        <a:pt x="29" y="13686"/>
                        <a:pt x="572" y="16056"/>
                        <a:pt x="2540" y="14422"/>
                      </a:cubicBezTo>
                      <a:cubicBezTo>
                        <a:pt x="3229" y="13850"/>
                        <a:pt x="3466" y="13680"/>
                        <a:pt x="3758" y="13817"/>
                      </a:cubicBezTo>
                      <a:cubicBezTo>
                        <a:pt x="4891" y="14598"/>
                        <a:pt x="5317" y="15680"/>
                        <a:pt x="4758" y="17390"/>
                      </a:cubicBezTo>
                      <a:cubicBezTo>
                        <a:pt x="7376" y="16540"/>
                        <a:pt x="8461" y="17351"/>
                        <a:pt x="8474" y="18455"/>
                      </a:cubicBezTo>
                      <a:cubicBezTo>
                        <a:pt x="8487" y="19560"/>
                        <a:pt x="8015" y="19973"/>
                        <a:pt x="8015" y="19973"/>
                      </a:cubicBezTo>
                      <a:cubicBezTo>
                        <a:pt x="7078" y="21279"/>
                        <a:pt x="8131" y="21539"/>
                        <a:pt x="8131" y="21539"/>
                      </a:cubicBezTo>
                      <a:cubicBezTo>
                        <a:pt x="8923" y="21597"/>
                        <a:pt x="8788" y="20282"/>
                        <a:pt x="8788" y="20282"/>
                      </a:cubicBezTo>
                      <a:cubicBezTo>
                        <a:pt x="8765" y="19731"/>
                        <a:pt x="8951" y="18719"/>
                        <a:pt x="9193" y="18402"/>
                      </a:cubicBezTo>
                      <a:cubicBezTo>
                        <a:pt x="9719" y="17713"/>
                        <a:pt x="12920" y="16968"/>
                        <a:pt x="13661" y="20186"/>
                      </a:cubicBezTo>
                      <a:cubicBezTo>
                        <a:pt x="13940" y="17526"/>
                        <a:pt x="16095" y="16040"/>
                        <a:pt x="16894" y="17208"/>
                      </a:cubicBezTo>
                      <a:cubicBezTo>
                        <a:pt x="17606" y="18250"/>
                        <a:pt x="17592" y="18779"/>
                        <a:pt x="18341" y="19048"/>
                      </a:cubicBezTo>
                      <a:cubicBezTo>
                        <a:pt x="18817" y="19219"/>
                        <a:pt x="19267" y="18578"/>
                        <a:pt x="19121" y="18094"/>
                      </a:cubicBezTo>
                      <a:cubicBezTo>
                        <a:pt x="18976" y="17610"/>
                        <a:pt x="18406" y="17609"/>
                        <a:pt x="17445" y="16640"/>
                      </a:cubicBezTo>
                      <a:cubicBezTo>
                        <a:pt x="16491" y="15680"/>
                        <a:pt x="17449" y="12361"/>
                        <a:pt x="18805" y="12812"/>
                      </a:cubicBezTo>
                      <a:cubicBezTo>
                        <a:pt x="19049" y="12893"/>
                        <a:pt x="19141" y="12986"/>
                        <a:pt x="19373" y="13014"/>
                      </a:cubicBezTo>
                      <a:cubicBezTo>
                        <a:pt x="19605" y="13043"/>
                        <a:pt x="19842" y="12954"/>
                        <a:pt x="19868" y="12752"/>
                      </a:cubicBezTo>
                      <a:cubicBezTo>
                        <a:pt x="19895" y="12550"/>
                        <a:pt x="19769" y="12416"/>
                        <a:pt x="19498" y="12345"/>
                      </a:cubicBezTo>
                      <a:cubicBezTo>
                        <a:pt x="19278" y="12287"/>
                        <a:pt x="19167" y="12369"/>
                        <a:pt x="18803" y="12220"/>
                      </a:cubicBezTo>
                      <a:cubicBezTo>
                        <a:pt x="17193" y="11564"/>
                        <a:pt x="17586" y="8705"/>
                        <a:pt x="19810" y="7865"/>
                      </a:cubicBezTo>
                      <a:cubicBezTo>
                        <a:pt x="17967" y="7771"/>
                        <a:pt x="16765" y="6843"/>
                        <a:pt x="16623" y="5495"/>
                      </a:cubicBezTo>
                      <a:cubicBezTo>
                        <a:pt x="16548" y="3927"/>
                        <a:pt x="18428" y="3479"/>
                        <a:pt x="18428" y="3479"/>
                      </a:cubicBezTo>
                      <a:cubicBezTo>
                        <a:pt x="21307" y="2438"/>
                        <a:pt x="19943" y="558"/>
                        <a:pt x="19943" y="558"/>
                      </a:cubicBezTo>
                      <a:cubicBezTo>
                        <a:pt x="19603" y="206"/>
                        <a:pt x="19290" y="41"/>
                        <a:pt x="19004" y="6"/>
                      </a:cubicBezTo>
                      <a:cubicBezTo>
                        <a:pt x="18927" y="-3"/>
                        <a:pt x="18851" y="-2"/>
                        <a:pt x="18778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-44">
                      <a:solidFill>
                        <a:srgbClr val="FFFFFF"/>
                      </a:solidFill>
                      <a:latin typeface="Graphik Semibold"/>
                      <a:ea typeface="Graphik Semibold"/>
                      <a:cs typeface="Graphik Semibold"/>
                      <a:sym typeface="Graphik Semibold"/>
                    </a:defRPr>
                  </a:pPr>
                  <a:endParaRPr/>
                </a:p>
              </p:txBody>
            </p:sp>
            <p:sp>
              <p:nvSpPr>
                <p:cNvPr id="312" name="Salpicadura de pintura"/>
                <p:cNvSpPr/>
                <p:nvPr/>
              </p:nvSpPr>
              <p:spPr>
                <a:xfrm>
                  <a:off x="507206" y="0"/>
                  <a:ext cx="412773" cy="407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65" h="21541" extrusionOk="0">
                      <a:moveTo>
                        <a:pt x="18778" y="6"/>
                      </a:moveTo>
                      <a:cubicBezTo>
                        <a:pt x="17680" y="134"/>
                        <a:pt x="17057" y="2145"/>
                        <a:pt x="17057" y="2145"/>
                      </a:cubicBezTo>
                      <a:cubicBezTo>
                        <a:pt x="16852" y="3359"/>
                        <a:pt x="15985" y="3890"/>
                        <a:pt x="15481" y="4101"/>
                      </a:cubicBezTo>
                      <a:cubicBezTo>
                        <a:pt x="14194" y="4297"/>
                        <a:pt x="13397" y="3507"/>
                        <a:pt x="13053" y="1869"/>
                      </a:cubicBezTo>
                      <a:cubicBezTo>
                        <a:pt x="12537" y="2880"/>
                        <a:pt x="11654" y="3375"/>
                        <a:pt x="10752" y="3375"/>
                      </a:cubicBezTo>
                      <a:cubicBezTo>
                        <a:pt x="10038" y="3375"/>
                        <a:pt x="9410" y="2981"/>
                        <a:pt x="9042" y="2385"/>
                      </a:cubicBezTo>
                      <a:cubicBezTo>
                        <a:pt x="9027" y="2364"/>
                        <a:pt x="9047" y="2392"/>
                        <a:pt x="9027" y="2365"/>
                      </a:cubicBezTo>
                      <a:cubicBezTo>
                        <a:pt x="8712" y="1939"/>
                        <a:pt x="8495" y="1267"/>
                        <a:pt x="8495" y="1267"/>
                      </a:cubicBezTo>
                      <a:cubicBezTo>
                        <a:pt x="8387" y="975"/>
                        <a:pt x="8079" y="832"/>
                        <a:pt x="7808" y="949"/>
                      </a:cubicBezTo>
                      <a:cubicBezTo>
                        <a:pt x="7536" y="1065"/>
                        <a:pt x="7403" y="1396"/>
                        <a:pt x="7512" y="1688"/>
                      </a:cubicBezTo>
                      <a:cubicBezTo>
                        <a:pt x="7512" y="1688"/>
                        <a:pt x="8063" y="2709"/>
                        <a:pt x="7926" y="3310"/>
                      </a:cubicBezTo>
                      <a:cubicBezTo>
                        <a:pt x="7837" y="3703"/>
                        <a:pt x="7904" y="4946"/>
                        <a:pt x="6218" y="5135"/>
                      </a:cubicBezTo>
                      <a:cubicBezTo>
                        <a:pt x="5752" y="5188"/>
                        <a:pt x="5327" y="4932"/>
                        <a:pt x="5018" y="4604"/>
                      </a:cubicBezTo>
                      <a:cubicBezTo>
                        <a:pt x="5009" y="4602"/>
                        <a:pt x="5000" y="4602"/>
                        <a:pt x="4991" y="4600"/>
                      </a:cubicBezTo>
                      <a:cubicBezTo>
                        <a:pt x="5214" y="6253"/>
                        <a:pt x="4846" y="7549"/>
                        <a:pt x="3835" y="8175"/>
                      </a:cubicBezTo>
                      <a:cubicBezTo>
                        <a:pt x="3057" y="8564"/>
                        <a:pt x="1662" y="8170"/>
                        <a:pt x="1662" y="8170"/>
                      </a:cubicBezTo>
                      <a:cubicBezTo>
                        <a:pt x="1662" y="8170"/>
                        <a:pt x="3252" y="9037"/>
                        <a:pt x="3447" y="9405"/>
                      </a:cubicBezTo>
                      <a:cubicBezTo>
                        <a:pt x="3642" y="9774"/>
                        <a:pt x="3739" y="10487"/>
                        <a:pt x="3611" y="11024"/>
                      </a:cubicBezTo>
                      <a:cubicBezTo>
                        <a:pt x="3469" y="11466"/>
                        <a:pt x="3110" y="11975"/>
                        <a:pt x="2194" y="11735"/>
                      </a:cubicBezTo>
                      <a:cubicBezTo>
                        <a:pt x="2194" y="11735"/>
                        <a:pt x="-293" y="11137"/>
                        <a:pt x="29" y="13686"/>
                      </a:cubicBezTo>
                      <a:cubicBezTo>
                        <a:pt x="29" y="13686"/>
                        <a:pt x="572" y="16056"/>
                        <a:pt x="2540" y="14422"/>
                      </a:cubicBezTo>
                      <a:cubicBezTo>
                        <a:pt x="3229" y="13850"/>
                        <a:pt x="3466" y="13680"/>
                        <a:pt x="3758" y="13817"/>
                      </a:cubicBezTo>
                      <a:cubicBezTo>
                        <a:pt x="4891" y="14598"/>
                        <a:pt x="5317" y="15680"/>
                        <a:pt x="4758" y="17390"/>
                      </a:cubicBezTo>
                      <a:cubicBezTo>
                        <a:pt x="7376" y="16540"/>
                        <a:pt x="8461" y="17351"/>
                        <a:pt x="8474" y="18455"/>
                      </a:cubicBezTo>
                      <a:cubicBezTo>
                        <a:pt x="8487" y="19560"/>
                        <a:pt x="8015" y="19973"/>
                        <a:pt x="8015" y="19973"/>
                      </a:cubicBezTo>
                      <a:cubicBezTo>
                        <a:pt x="7078" y="21279"/>
                        <a:pt x="8131" y="21539"/>
                        <a:pt x="8131" y="21539"/>
                      </a:cubicBezTo>
                      <a:cubicBezTo>
                        <a:pt x="8923" y="21597"/>
                        <a:pt x="8788" y="20282"/>
                        <a:pt x="8788" y="20282"/>
                      </a:cubicBezTo>
                      <a:cubicBezTo>
                        <a:pt x="8765" y="19731"/>
                        <a:pt x="8951" y="18719"/>
                        <a:pt x="9193" y="18402"/>
                      </a:cubicBezTo>
                      <a:cubicBezTo>
                        <a:pt x="9719" y="17713"/>
                        <a:pt x="12920" y="16968"/>
                        <a:pt x="13661" y="20186"/>
                      </a:cubicBezTo>
                      <a:cubicBezTo>
                        <a:pt x="13940" y="17526"/>
                        <a:pt x="16095" y="16040"/>
                        <a:pt x="16894" y="17208"/>
                      </a:cubicBezTo>
                      <a:cubicBezTo>
                        <a:pt x="17606" y="18250"/>
                        <a:pt x="17592" y="18779"/>
                        <a:pt x="18341" y="19048"/>
                      </a:cubicBezTo>
                      <a:cubicBezTo>
                        <a:pt x="18817" y="19219"/>
                        <a:pt x="19267" y="18578"/>
                        <a:pt x="19121" y="18094"/>
                      </a:cubicBezTo>
                      <a:cubicBezTo>
                        <a:pt x="18976" y="17610"/>
                        <a:pt x="18406" y="17609"/>
                        <a:pt x="17445" y="16640"/>
                      </a:cubicBezTo>
                      <a:cubicBezTo>
                        <a:pt x="16491" y="15680"/>
                        <a:pt x="17449" y="12361"/>
                        <a:pt x="18805" y="12812"/>
                      </a:cubicBezTo>
                      <a:cubicBezTo>
                        <a:pt x="19049" y="12893"/>
                        <a:pt x="19141" y="12986"/>
                        <a:pt x="19373" y="13014"/>
                      </a:cubicBezTo>
                      <a:cubicBezTo>
                        <a:pt x="19604" y="13043"/>
                        <a:pt x="19842" y="12954"/>
                        <a:pt x="19868" y="12752"/>
                      </a:cubicBezTo>
                      <a:cubicBezTo>
                        <a:pt x="19895" y="12550"/>
                        <a:pt x="19769" y="12416"/>
                        <a:pt x="19498" y="12345"/>
                      </a:cubicBezTo>
                      <a:cubicBezTo>
                        <a:pt x="19278" y="12287"/>
                        <a:pt x="19167" y="12369"/>
                        <a:pt x="18803" y="12220"/>
                      </a:cubicBezTo>
                      <a:cubicBezTo>
                        <a:pt x="17193" y="11564"/>
                        <a:pt x="17586" y="8705"/>
                        <a:pt x="19810" y="7865"/>
                      </a:cubicBezTo>
                      <a:cubicBezTo>
                        <a:pt x="17967" y="7771"/>
                        <a:pt x="16765" y="6843"/>
                        <a:pt x="16623" y="5495"/>
                      </a:cubicBezTo>
                      <a:cubicBezTo>
                        <a:pt x="16548" y="3927"/>
                        <a:pt x="18428" y="3479"/>
                        <a:pt x="18428" y="3479"/>
                      </a:cubicBezTo>
                      <a:cubicBezTo>
                        <a:pt x="21307" y="2438"/>
                        <a:pt x="19943" y="558"/>
                        <a:pt x="19943" y="558"/>
                      </a:cubicBezTo>
                      <a:cubicBezTo>
                        <a:pt x="19603" y="206"/>
                        <a:pt x="19290" y="41"/>
                        <a:pt x="19004" y="6"/>
                      </a:cubicBezTo>
                      <a:cubicBezTo>
                        <a:pt x="18927" y="-3"/>
                        <a:pt x="18851" y="-2"/>
                        <a:pt x="18778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-44">
                      <a:solidFill>
                        <a:srgbClr val="FFFFFF"/>
                      </a:solidFill>
                      <a:latin typeface="Graphik Semibold"/>
                      <a:ea typeface="Graphik Semibold"/>
                      <a:cs typeface="Graphik Semibold"/>
                      <a:sym typeface="Graphik Semibold"/>
                    </a:defRPr>
                  </a:pPr>
                  <a:endParaRPr/>
                </a:p>
              </p:txBody>
            </p:sp>
            <p:sp>
              <p:nvSpPr>
                <p:cNvPr id="313" name="Salpicadura de pintura"/>
                <p:cNvSpPr/>
                <p:nvPr/>
              </p:nvSpPr>
              <p:spPr>
                <a:xfrm>
                  <a:off x="37705" y="37239"/>
                  <a:ext cx="337362" cy="33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65" h="21541" extrusionOk="0">
                      <a:moveTo>
                        <a:pt x="18778" y="6"/>
                      </a:moveTo>
                      <a:cubicBezTo>
                        <a:pt x="17680" y="134"/>
                        <a:pt x="17057" y="2145"/>
                        <a:pt x="17057" y="2145"/>
                      </a:cubicBezTo>
                      <a:cubicBezTo>
                        <a:pt x="16852" y="3359"/>
                        <a:pt x="15985" y="3890"/>
                        <a:pt x="15481" y="4101"/>
                      </a:cubicBezTo>
                      <a:cubicBezTo>
                        <a:pt x="14194" y="4297"/>
                        <a:pt x="13397" y="3507"/>
                        <a:pt x="13053" y="1869"/>
                      </a:cubicBezTo>
                      <a:cubicBezTo>
                        <a:pt x="12537" y="2880"/>
                        <a:pt x="11654" y="3375"/>
                        <a:pt x="10752" y="3375"/>
                      </a:cubicBezTo>
                      <a:cubicBezTo>
                        <a:pt x="10038" y="3375"/>
                        <a:pt x="9410" y="2981"/>
                        <a:pt x="9042" y="2385"/>
                      </a:cubicBezTo>
                      <a:cubicBezTo>
                        <a:pt x="9027" y="2364"/>
                        <a:pt x="9047" y="2392"/>
                        <a:pt x="9027" y="2365"/>
                      </a:cubicBezTo>
                      <a:cubicBezTo>
                        <a:pt x="8712" y="1939"/>
                        <a:pt x="8495" y="1267"/>
                        <a:pt x="8495" y="1267"/>
                      </a:cubicBezTo>
                      <a:cubicBezTo>
                        <a:pt x="8387" y="975"/>
                        <a:pt x="8079" y="832"/>
                        <a:pt x="7808" y="949"/>
                      </a:cubicBezTo>
                      <a:cubicBezTo>
                        <a:pt x="7536" y="1065"/>
                        <a:pt x="7403" y="1396"/>
                        <a:pt x="7512" y="1688"/>
                      </a:cubicBezTo>
                      <a:cubicBezTo>
                        <a:pt x="7512" y="1688"/>
                        <a:pt x="8063" y="2709"/>
                        <a:pt x="7926" y="3310"/>
                      </a:cubicBezTo>
                      <a:cubicBezTo>
                        <a:pt x="7837" y="3703"/>
                        <a:pt x="7904" y="4946"/>
                        <a:pt x="6218" y="5135"/>
                      </a:cubicBezTo>
                      <a:cubicBezTo>
                        <a:pt x="5752" y="5188"/>
                        <a:pt x="5327" y="4932"/>
                        <a:pt x="5018" y="4604"/>
                      </a:cubicBezTo>
                      <a:cubicBezTo>
                        <a:pt x="5009" y="4602"/>
                        <a:pt x="5000" y="4602"/>
                        <a:pt x="4991" y="4600"/>
                      </a:cubicBezTo>
                      <a:cubicBezTo>
                        <a:pt x="5214" y="6253"/>
                        <a:pt x="4846" y="7549"/>
                        <a:pt x="3835" y="8175"/>
                      </a:cubicBezTo>
                      <a:cubicBezTo>
                        <a:pt x="3057" y="8564"/>
                        <a:pt x="1662" y="8170"/>
                        <a:pt x="1662" y="8170"/>
                      </a:cubicBezTo>
                      <a:cubicBezTo>
                        <a:pt x="1662" y="8170"/>
                        <a:pt x="3252" y="9037"/>
                        <a:pt x="3447" y="9405"/>
                      </a:cubicBezTo>
                      <a:cubicBezTo>
                        <a:pt x="3642" y="9774"/>
                        <a:pt x="3739" y="10487"/>
                        <a:pt x="3611" y="11024"/>
                      </a:cubicBezTo>
                      <a:cubicBezTo>
                        <a:pt x="3469" y="11466"/>
                        <a:pt x="3110" y="11975"/>
                        <a:pt x="2194" y="11735"/>
                      </a:cubicBezTo>
                      <a:cubicBezTo>
                        <a:pt x="2194" y="11735"/>
                        <a:pt x="-293" y="11137"/>
                        <a:pt x="29" y="13686"/>
                      </a:cubicBezTo>
                      <a:cubicBezTo>
                        <a:pt x="29" y="13686"/>
                        <a:pt x="572" y="16056"/>
                        <a:pt x="2540" y="14422"/>
                      </a:cubicBezTo>
                      <a:cubicBezTo>
                        <a:pt x="3229" y="13850"/>
                        <a:pt x="3466" y="13680"/>
                        <a:pt x="3758" y="13817"/>
                      </a:cubicBezTo>
                      <a:cubicBezTo>
                        <a:pt x="4891" y="14598"/>
                        <a:pt x="5317" y="15680"/>
                        <a:pt x="4758" y="17390"/>
                      </a:cubicBezTo>
                      <a:cubicBezTo>
                        <a:pt x="7376" y="16540"/>
                        <a:pt x="8461" y="17351"/>
                        <a:pt x="8474" y="18455"/>
                      </a:cubicBezTo>
                      <a:cubicBezTo>
                        <a:pt x="8487" y="19560"/>
                        <a:pt x="8015" y="19973"/>
                        <a:pt x="8015" y="19973"/>
                      </a:cubicBezTo>
                      <a:cubicBezTo>
                        <a:pt x="7078" y="21279"/>
                        <a:pt x="8131" y="21539"/>
                        <a:pt x="8131" y="21539"/>
                      </a:cubicBezTo>
                      <a:cubicBezTo>
                        <a:pt x="8923" y="21597"/>
                        <a:pt x="8788" y="20282"/>
                        <a:pt x="8788" y="20282"/>
                      </a:cubicBezTo>
                      <a:cubicBezTo>
                        <a:pt x="8765" y="19731"/>
                        <a:pt x="8951" y="18719"/>
                        <a:pt x="9193" y="18402"/>
                      </a:cubicBezTo>
                      <a:cubicBezTo>
                        <a:pt x="9719" y="17713"/>
                        <a:pt x="12920" y="16968"/>
                        <a:pt x="13661" y="20186"/>
                      </a:cubicBezTo>
                      <a:cubicBezTo>
                        <a:pt x="13940" y="17526"/>
                        <a:pt x="16095" y="16040"/>
                        <a:pt x="16894" y="17208"/>
                      </a:cubicBezTo>
                      <a:cubicBezTo>
                        <a:pt x="17606" y="18250"/>
                        <a:pt x="17592" y="18779"/>
                        <a:pt x="18341" y="19048"/>
                      </a:cubicBezTo>
                      <a:cubicBezTo>
                        <a:pt x="18817" y="19219"/>
                        <a:pt x="19267" y="18578"/>
                        <a:pt x="19121" y="18094"/>
                      </a:cubicBezTo>
                      <a:cubicBezTo>
                        <a:pt x="18976" y="17610"/>
                        <a:pt x="18406" y="17609"/>
                        <a:pt x="17445" y="16640"/>
                      </a:cubicBezTo>
                      <a:cubicBezTo>
                        <a:pt x="16491" y="15680"/>
                        <a:pt x="17449" y="12361"/>
                        <a:pt x="18805" y="12812"/>
                      </a:cubicBezTo>
                      <a:cubicBezTo>
                        <a:pt x="19049" y="12893"/>
                        <a:pt x="19141" y="12986"/>
                        <a:pt x="19373" y="13014"/>
                      </a:cubicBezTo>
                      <a:cubicBezTo>
                        <a:pt x="19604" y="13043"/>
                        <a:pt x="19842" y="12954"/>
                        <a:pt x="19868" y="12752"/>
                      </a:cubicBezTo>
                      <a:cubicBezTo>
                        <a:pt x="19895" y="12550"/>
                        <a:pt x="19769" y="12416"/>
                        <a:pt x="19498" y="12345"/>
                      </a:cubicBezTo>
                      <a:cubicBezTo>
                        <a:pt x="19278" y="12287"/>
                        <a:pt x="19167" y="12369"/>
                        <a:pt x="18803" y="12220"/>
                      </a:cubicBezTo>
                      <a:cubicBezTo>
                        <a:pt x="17193" y="11564"/>
                        <a:pt x="17586" y="8705"/>
                        <a:pt x="19810" y="7865"/>
                      </a:cubicBezTo>
                      <a:cubicBezTo>
                        <a:pt x="17967" y="7771"/>
                        <a:pt x="16765" y="6843"/>
                        <a:pt x="16623" y="5495"/>
                      </a:cubicBezTo>
                      <a:cubicBezTo>
                        <a:pt x="16548" y="3927"/>
                        <a:pt x="18428" y="3479"/>
                        <a:pt x="18428" y="3479"/>
                      </a:cubicBezTo>
                      <a:cubicBezTo>
                        <a:pt x="21307" y="2438"/>
                        <a:pt x="19943" y="558"/>
                        <a:pt x="19943" y="558"/>
                      </a:cubicBezTo>
                      <a:cubicBezTo>
                        <a:pt x="19603" y="206"/>
                        <a:pt x="19290" y="41"/>
                        <a:pt x="19004" y="6"/>
                      </a:cubicBezTo>
                      <a:cubicBezTo>
                        <a:pt x="18927" y="-3"/>
                        <a:pt x="18851" y="-2"/>
                        <a:pt x="18778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-44">
                      <a:solidFill>
                        <a:srgbClr val="FFFFFF"/>
                      </a:solidFill>
                      <a:latin typeface="Graphik Semibold"/>
                      <a:ea typeface="Graphik Semibold"/>
                      <a:cs typeface="Graphik Semibold"/>
                      <a:sym typeface="Graphik Semibold"/>
                    </a:defRPr>
                  </a:pPr>
                  <a:endParaRPr/>
                </a:p>
              </p:txBody>
            </p:sp>
          </p:grpSp>
          <p:sp>
            <p:nvSpPr>
              <p:cNvPr id="315" name="Salpicadura de pintura"/>
              <p:cNvSpPr/>
              <p:nvPr/>
            </p:nvSpPr>
            <p:spPr>
              <a:xfrm>
                <a:off x="471225" y="405718"/>
                <a:ext cx="310421" cy="306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65" h="21541" extrusionOk="0">
                    <a:moveTo>
                      <a:pt x="18778" y="6"/>
                    </a:moveTo>
                    <a:cubicBezTo>
                      <a:pt x="17680" y="134"/>
                      <a:pt x="17057" y="2145"/>
                      <a:pt x="17057" y="2145"/>
                    </a:cubicBezTo>
                    <a:cubicBezTo>
                      <a:pt x="16852" y="3359"/>
                      <a:pt x="15985" y="3890"/>
                      <a:pt x="15481" y="4101"/>
                    </a:cubicBezTo>
                    <a:cubicBezTo>
                      <a:pt x="14194" y="4297"/>
                      <a:pt x="13397" y="3507"/>
                      <a:pt x="13053" y="1869"/>
                    </a:cubicBezTo>
                    <a:cubicBezTo>
                      <a:pt x="12537" y="2880"/>
                      <a:pt x="11654" y="3375"/>
                      <a:pt x="10752" y="3375"/>
                    </a:cubicBezTo>
                    <a:cubicBezTo>
                      <a:pt x="10038" y="3375"/>
                      <a:pt x="9410" y="2981"/>
                      <a:pt x="9042" y="2385"/>
                    </a:cubicBezTo>
                    <a:cubicBezTo>
                      <a:pt x="9027" y="2364"/>
                      <a:pt x="9047" y="2392"/>
                      <a:pt x="9027" y="2365"/>
                    </a:cubicBezTo>
                    <a:cubicBezTo>
                      <a:pt x="8712" y="1939"/>
                      <a:pt x="8495" y="1267"/>
                      <a:pt x="8495" y="1267"/>
                    </a:cubicBezTo>
                    <a:cubicBezTo>
                      <a:pt x="8387" y="975"/>
                      <a:pt x="8079" y="832"/>
                      <a:pt x="7808" y="949"/>
                    </a:cubicBezTo>
                    <a:cubicBezTo>
                      <a:pt x="7536" y="1065"/>
                      <a:pt x="7403" y="1396"/>
                      <a:pt x="7512" y="1688"/>
                    </a:cubicBezTo>
                    <a:cubicBezTo>
                      <a:pt x="7512" y="1688"/>
                      <a:pt x="8063" y="2709"/>
                      <a:pt x="7926" y="3310"/>
                    </a:cubicBezTo>
                    <a:cubicBezTo>
                      <a:pt x="7837" y="3703"/>
                      <a:pt x="7904" y="4946"/>
                      <a:pt x="6218" y="5135"/>
                    </a:cubicBezTo>
                    <a:cubicBezTo>
                      <a:pt x="5752" y="5188"/>
                      <a:pt x="5327" y="4932"/>
                      <a:pt x="5018" y="4604"/>
                    </a:cubicBezTo>
                    <a:cubicBezTo>
                      <a:pt x="5009" y="4602"/>
                      <a:pt x="5000" y="4602"/>
                      <a:pt x="4991" y="4600"/>
                    </a:cubicBezTo>
                    <a:cubicBezTo>
                      <a:pt x="5214" y="6253"/>
                      <a:pt x="4846" y="7549"/>
                      <a:pt x="3835" y="8175"/>
                    </a:cubicBezTo>
                    <a:cubicBezTo>
                      <a:pt x="3057" y="8564"/>
                      <a:pt x="1662" y="8170"/>
                      <a:pt x="1662" y="8170"/>
                    </a:cubicBezTo>
                    <a:cubicBezTo>
                      <a:pt x="1662" y="8170"/>
                      <a:pt x="3252" y="9037"/>
                      <a:pt x="3447" y="9405"/>
                    </a:cubicBezTo>
                    <a:cubicBezTo>
                      <a:pt x="3642" y="9774"/>
                      <a:pt x="3739" y="10487"/>
                      <a:pt x="3611" y="11024"/>
                    </a:cubicBezTo>
                    <a:cubicBezTo>
                      <a:pt x="3469" y="11466"/>
                      <a:pt x="3110" y="11975"/>
                      <a:pt x="2194" y="11735"/>
                    </a:cubicBezTo>
                    <a:cubicBezTo>
                      <a:pt x="2194" y="11735"/>
                      <a:pt x="-293" y="11137"/>
                      <a:pt x="29" y="13686"/>
                    </a:cubicBezTo>
                    <a:cubicBezTo>
                      <a:pt x="29" y="13686"/>
                      <a:pt x="572" y="16056"/>
                      <a:pt x="2540" y="14422"/>
                    </a:cubicBezTo>
                    <a:cubicBezTo>
                      <a:pt x="3229" y="13850"/>
                      <a:pt x="3466" y="13680"/>
                      <a:pt x="3758" y="13817"/>
                    </a:cubicBezTo>
                    <a:cubicBezTo>
                      <a:pt x="4891" y="14598"/>
                      <a:pt x="5317" y="15680"/>
                      <a:pt x="4758" y="17390"/>
                    </a:cubicBezTo>
                    <a:cubicBezTo>
                      <a:pt x="7376" y="16540"/>
                      <a:pt x="8461" y="17351"/>
                      <a:pt x="8474" y="18455"/>
                    </a:cubicBezTo>
                    <a:cubicBezTo>
                      <a:pt x="8487" y="19560"/>
                      <a:pt x="8015" y="19973"/>
                      <a:pt x="8015" y="19973"/>
                    </a:cubicBezTo>
                    <a:cubicBezTo>
                      <a:pt x="7078" y="21279"/>
                      <a:pt x="8131" y="21539"/>
                      <a:pt x="8131" y="21539"/>
                    </a:cubicBezTo>
                    <a:cubicBezTo>
                      <a:pt x="8923" y="21597"/>
                      <a:pt x="8788" y="20282"/>
                      <a:pt x="8788" y="20282"/>
                    </a:cubicBezTo>
                    <a:cubicBezTo>
                      <a:pt x="8765" y="19731"/>
                      <a:pt x="8951" y="18719"/>
                      <a:pt x="9193" y="18402"/>
                    </a:cubicBezTo>
                    <a:cubicBezTo>
                      <a:pt x="9719" y="17713"/>
                      <a:pt x="12920" y="16968"/>
                      <a:pt x="13661" y="20186"/>
                    </a:cubicBezTo>
                    <a:cubicBezTo>
                      <a:pt x="13940" y="17526"/>
                      <a:pt x="16095" y="16040"/>
                      <a:pt x="16894" y="17208"/>
                    </a:cubicBezTo>
                    <a:cubicBezTo>
                      <a:pt x="17606" y="18250"/>
                      <a:pt x="17592" y="18779"/>
                      <a:pt x="18341" y="19048"/>
                    </a:cubicBezTo>
                    <a:cubicBezTo>
                      <a:pt x="18817" y="19219"/>
                      <a:pt x="19267" y="18578"/>
                      <a:pt x="19121" y="18094"/>
                    </a:cubicBezTo>
                    <a:cubicBezTo>
                      <a:pt x="18976" y="17610"/>
                      <a:pt x="18406" y="17609"/>
                      <a:pt x="17445" y="16640"/>
                    </a:cubicBezTo>
                    <a:cubicBezTo>
                      <a:pt x="16491" y="15680"/>
                      <a:pt x="17449" y="12361"/>
                      <a:pt x="18805" y="12812"/>
                    </a:cubicBezTo>
                    <a:cubicBezTo>
                      <a:pt x="19049" y="12893"/>
                      <a:pt x="19141" y="12986"/>
                      <a:pt x="19373" y="13014"/>
                    </a:cubicBezTo>
                    <a:cubicBezTo>
                      <a:pt x="19605" y="13043"/>
                      <a:pt x="19842" y="12954"/>
                      <a:pt x="19868" y="12752"/>
                    </a:cubicBezTo>
                    <a:cubicBezTo>
                      <a:pt x="19895" y="12550"/>
                      <a:pt x="19769" y="12416"/>
                      <a:pt x="19498" y="12345"/>
                    </a:cubicBezTo>
                    <a:cubicBezTo>
                      <a:pt x="19278" y="12287"/>
                      <a:pt x="19167" y="12369"/>
                      <a:pt x="18803" y="12220"/>
                    </a:cubicBezTo>
                    <a:cubicBezTo>
                      <a:pt x="17193" y="11564"/>
                      <a:pt x="17586" y="8705"/>
                      <a:pt x="19810" y="7865"/>
                    </a:cubicBezTo>
                    <a:cubicBezTo>
                      <a:pt x="17967" y="7771"/>
                      <a:pt x="16765" y="6843"/>
                      <a:pt x="16623" y="5495"/>
                    </a:cubicBezTo>
                    <a:cubicBezTo>
                      <a:pt x="16548" y="3927"/>
                      <a:pt x="18428" y="3479"/>
                      <a:pt x="18428" y="3479"/>
                    </a:cubicBezTo>
                    <a:cubicBezTo>
                      <a:pt x="21307" y="2438"/>
                      <a:pt x="19943" y="558"/>
                      <a:pt x="19943" y="558"/>
                    </a:cubicBezTo>
                    <a:cubicBezTo>
                      <a:pt x="19603" y="206"/>
                      <a:pt x="19290" y="41"/>
                      <a:pt x="19004" y="6"/>
                    </a:cubicBezTo>
                    <a:cubicBezTo>
                      <a:pt x="18927" y="-3"/>
                      <a:pt x="18851" y="-2"/>
                      <a:pt x="18778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tabLst/>
                  <a:defRPr sz="2200" spc="-44">
                    <a:solidFill>
                      <a:srgbClr val="FFFFFF"/>
                    </a:solidFill>
                    <a:latin typeface="Graphik Semibold"/>
                    <a:ea typeface="Graphik Semibold"/>
                    <a:cs typeface="Graphik Semibold"/>
                    <a:sym typeface="Graphik Semibold"/>
                  </a:defRPr>
                </a:pPr>
                <a:endParaRPr/>
              </a:p>
            </p:txBody>
          </p:sp>
          <p:sp>
            <p:nvSpPr>
              <p:cNvPr id="316" name="Salpicadura de pintura"/>
              <p:cNvSpPr/>
              <p:nvPr/>
            </p:nvSpPr>
            <p:spPr>
              <a:xfrm>
                <a:off x="253603" y="659602"/>
                <a:ext cx="412773" cy="407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65" h="21541" extrusionOk="0">
                    <a:moveTo>
                      <a:pt x="18778" y="6"/>
                    </a:moveTo>
                    <a:cubicBezTo>
                      <a:pt x="17680" y="134"/>
                      <a:pt x="17057" y="2145"/>
                      <a:pt x="17057" y="2145"/>
                    </a:cubicBezTo>
                    <a:cubicBezTo>
                      <a:pt x="16852" y="3359"/>
                      <a:pt x="15985" y="3890"/>
                      <a:pt x="15481" y="4101"/>
                    </a:cubicBezTo>
                    <a:cubicBezTo>
                      <a:pt x="14194" y="4297"/>
                      <a:pt x="13397" y="3507"/>
                      <a:pt x="13053" y="1869"/>
                    </a:cubicBezTo>
                    <a:cubicBezTo>
                      <a:pt x="12537" y="2880"/>
                      <a:pt x="11654" y="3375"/>
                      <a:pt x="10752" y="3375"/>
                    </a:cubicBezTo>
                    <a:cubicBezTo>
                      <a:pt x="10038" y="3375"/>
                      <a:pt x="9410" y="2981"/>
                      <a:pt x="9042" y="2385"/>
                    </a:cubicBezTo>
                    <a:cubicBezTo>
                      <a:pt x="9027" y="2364"/>
                      <a:pt x="9047" y="2392"/>
                      <a:pt x="9027" y="2365"/>
                    </a:cubicBezTo>
                    <a:cubicBezTo>
                      <a:pt x="8712" y="1939"/>
                      <a:pt x="8495" y="1267"/>
                      <a:pt x="8495" y="1267"/>
                    </a:cubicBezTo>
                    <a:cubicBezTo>
                      <a:pt x="8387" y="975"/>
                      <a:pt x="8079" y="832"/>
                      <a:pt x="7808" y="949"/>
                    </a:cubicBezTo>
                    <a:cubicBezTo>
                      <a:pt x="7536" y="1065"/>
                      <a:pt x="7403" y="1396"/>
                      <a:pt x="7512" y="1688"/>
                    </a:cubicBezTo>
                    <a:cubicBezTo>
                      <a:pt x="7512" y="1688"/>
                      <a:pt x="8063" y="2709"/>
                      <a:pt x="7926" y="3310"/>
                    </a:cubicBezTo>
                    <a:cubicBezTo>
                      <a:pt x="7837" y="3703"/>
                      <a:pt x="7904" y="4946"/>
                      <a:pt x="6218" y="5135"/>
                    </a:cubicBezTo>
                    <a:cubicBezTo>
                      <a:pt x="5752" y="5188"/>
                      <a:pt x="5327" y="4932"/>
                      <a:pt x="5018" y="4604"/>
                    </a:cubicBezTo>
                    <a:cubicBezTo>
                      <a:pt x="5009" y="4602"/>
                      <a:pt x="5000" y="4602"/>
                      <a:pt x="4991" y="4600"/>
                    </a:cubicBezTo>
                    <a:cubicBezTo>
                      <a:pt x="5214" y="6253"/>
                      <a:pt x="4846" y="7549"/>
                      <a:pt x="3835" y="8175"/>
                    </a:cubicBezTo>
                    <a:cubicBezTo>
                      <a:pt x="3057" y="8564"/>
                      <a:pt x="1662" y="8170"/>
                      <a:pt x="1662" y="8170"/>
                    </a:cubicBezTo>
                    <a:cubicBezTo>
                      <a:pt x="1662" y="8170"/>
                      <a:pt x="3252" y="9037"/>
                      <a:pt x="3447" y="9405"/>
                    </a:cubicBezTo>
                    <a:cubicBezTo>
                      <a:pt x="3642" y="9774"/>
                      <a:pt x="3739" y="10487"/>
                      <a:pt x="3611" y="11024"/>
                    </a:cubicBezTo>
                    <a:cubicBezTo>
                      <a:pt x="3469" y="11466"/>
                      <a:pt x="3110" y="11975"/>
                      <a:pt x="2194" y="11735"/>
                    </a:cubicBezTo>
                    <a:cubicBezTo>
                      <a:pt x="2194" y="11735"/>
                      <a:pt x="-293" y="11137"/>
                      <a:pt x="29" y="13686"/>
                    </a:cubicBezTo>
                    <a:cubicBezTo>
                      <a:pt x="29" y="13686"/>
                      <a:pt x="572" y="16056"/>
                      <a:pt x="2540" y="14422"/>
                    </a:cubicBezTo>
                    <a:cubicBezTo>
                      <a:pt x="3229" y="13850"/>
                      <a:pt x="3466" y="13680"/>
                      <a:pt x="3758" y="13817"/>
                    </a:cubicBezTo>
                    <a:cubicBezTo>
                      <a:pt x="4891" y="14598"/>
                      <a:pt x="5317" y="15680"/>
                      <a:pt x="4758" y="17390"/>
                    </a:cubicBezTo>
                    <a:cubicBezTo>
                      <a:pt x="7376" y="16540"/>
                      <a:pt x="8461" y="17351"/>
                      <a:pt x="8474" y="18455"/>
                    </a:cubicBezTo>
                    <a:cubicBezTo>
                      <a:pt x="8487" y="19560"/>
                      <a:pt x="8015" y="19973"/>
                      <a:pt x="8015" y="19973"/>
                    </a:cubicBezTo>
                    <a:cubicBezTo>
                      <a:pt x="7078" y="21279"/>
                      <a:pt x="8131" y="21539"/>
                      <a:pt x="8131" y="21539"/>
                    </a:cubicBezTo>
                    <a:cubicBezTo>
                      <a:pt x="8923" y="21597"/>
                      <a:pt x="8788" y="20282"/>
                      <a:pt x="8788" y="20282"/>
                    </a:cubicBezTo>
                    <a:cubicBezTo>
                      <a:pt x="8765" y="19731"/>
                      <a:pt x="8951" y="18719"/>
                      <a:pt x="9193" y="18402"/>
                    </a:cubicBezTo>
                    <a:cubicBezTo>
                      <a:pt x="9719" y="17713"/>
                      <a:pt x="12920" y="16968"/>
                      <a:pt x="13661" y="20186"/>
                    </a:cubicBezTo>
                    <a:cubicBezTo>
                      <a:pt x="13940" y="17526"/>
                      <a:pt x="16095" y="16040"/>
                      <a:pt x="16894" y="17208"/>
                    </a:cubicBezTo>
                    <a:cubicBezTo>
                      <a:pt x="17606" y="18250"/>
                      <a:pt x="17592" y="18779"/>
                      <a:pt x="18341" y="19048"/>
                    </a:cubicBezTo>
                    <a:cubicBezTo>
                      <a:pt x="18817" y="19219"/>
                      <a:pt x="19267" y="18578"/>
                      <a:pt x="19121" y="18094"/>
                    </a:cubicBezTo>
                    <a:cubicBezTo>
                      <a:pt x="18976" y="17610"/>
                      <a:pt x="18406" y="17609"/>
                      <a:pt x="17445" y="16640"/>
                    </a:cubicBezTo>
                    <a:cubicBezTo>
                      <a:pt x="16491" y="15680"/>
                      <a:pt x="17449" y="12361"/>
                      <a:pt x="18805" y="12812"/>
                    </a:cubicBezTo>
                    <a:cubicBezTo>
                      <a:pt x="19049" y="12893"/>
                      <a:pt x="19141" y="12986"/>
                      <a:pt x="19373" y="13014"/>
                    </a:cubicBezTo>
                    <a:cubicBezTo>
                      <a:pt x="19604" y="13043"/>
                      <a:pt x="19842" y="12954"/>
                      <a:pt x="19868" y="12752"/>
                    </a:cubicBezTo>
                    <a:cubicBezTo>
                      <a:pt x="19895" y="12550"/>
                      <a:pt x="19769" y="12416"/>
                      <a:pt x="19498" y="12345"/>
                    </a:cubicBezTo>
                    <a:cubicBezTo>
                      <a:pt x="19278" y="12287"/>
                      <a:pt x="19167" y="12369"/>
                      <a:pt x="18803" y="12220"/>
                    </a:cubicBezTo>
                    <a:cubicBezTo>
                      <a:pt x="17193" y="11564"/>
                      <a:pt x="17586" y="8705"/>
                      <a:pt x="19810" y="7865"/>
                    </a:cubicBezTo>
                    <a:cubicBezTo>
                      <a:pt x="17967" y="7771"/>
                      <a:pt x="16765" y="6843"/>
                      <a:pt x="16623" y="5495"/>
                    </a:cubicBezTo>
                    <a:cubicBezTo>
                      <a:pt x="16548" y="3927"/>
                      <a:pt x="18428" y="3479"/>
                      <a:pt x="18428" y="3479"/>
                    </a:cubicBezTo>
                    <a:cubicBezTo>
                      <a:pt x="21307" y="2438"/>
                      <a:pt x="19943" y="558"/>
                      <a:pt x="19943" y="558"/>
                    </a:cubicBezTo>
                    <a:cubicBezTo>
                      <a:pt x="19603" y="206"/>
                      <a:pt x="19290" y="41"/>
                      <a:pt x="19004" y="6"/>
                    </a:cubicBezTo>
                    <a:cubicBezTo>
                      <a:pt x="18927" y="-3"/>
                      <a:pt x="18851" y="-2"/>
                      <a:pt x="18778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tabLst/>
                  <a:defRPr sz="2200" spc="-44">
                    <a:solidFill>
                      <a:srgbClr val="FFFFFF"/>
                    </a:solidFill>
                    <a:latin typeface="Graphik Semibold"/>
                    <a:ea typeface="Graphik Semibold"/>
                    <a:cs typeface="Graphik Semibold"/>
                    <a:sym typeface="Graphik Semibold"/>
                  </a:defRPr>
                </a:pPr>
                <a:endParaRPr/>
              </a:p>
            </p:txBody>
          </p:sp>
        </p:grpSp>
        <p:sp>
          <p:nvSpPr>
            <p:cNvPr id="318" name="Salpicadura de pintura"/>
            <p:cNvSpPr/>
            <p:nvPr/>
          </p:nvSpPr>
          <p:spPr>
            <a:xfrm>
              <a:off x="1838818" y="2449955"/>
              <a:ext cx="441105" cy="435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4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19" name="Salpicadura de pintura"/>
            <p:cNvSpPr/>
            <p:nvPr/>
          </p:nvSpPr>
          <p:spPr>
            <a:xfrm>
              <a:off x="1580293" y="2091550"/>
              <a:ext cx="411185" cy="406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20" name="Bacteria"/>
            <p:cNvSpPr/>
            <p:nvPr/>
          </p:nvSpPr>
          <p:spPr>
            <a:xfrm>
              <a:off x="1110863" y="2840651"/>
              <a:ext cx="338482" cy="734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8276" y="0"/>
                  </a:moveTo>
                  <a:cubicBezTo>
                    <a:pt x="8218" y="0"/>
                    <a:pt x="8160" y="11"/>
                    <a:pt x="8101" y="27"/>
                  </a:cubicBezTo>
                  <a:cubicBezTo>
                    <a:pt x="8055" y="43"/>
                    <a:pt x="8018" y="69"/>
                    <a:pt x="8007" y="91"/>
                  </a:cubicBezTo>
                  <a:cubicBezTo>
                    <a:pt x="8007" y="112"/>
                    <a:pt x="8019" y="134"/>
                    <a:pt x="8054" y="150"/>
                  </a:cubicBezTo>
                  <a:cubicBezTo>
                    <a:pt x="8287" y="274"/>
                    <a:pt x="8427" y="398"/>
                    <a:pt x="8462" y="522"/>
                  </a:cubicBezTo>
                  <a:cubicBezTo>
                    <a:pt x="8485" y="581"/>
                    <a:pt x="8486" y="646"/>
                    <a:pt x="8451" y="711"/>
                  </a:cubicBezTo>
                  <a:cubicBezTo>
                    <a:pt x="8440" y="754"/>
                    <a:pt x="8405" y="802"/>
                    <a:pt x="8382" y="845"/>
                  </a:cubicBezTo>
                  <a:cubicBezTo>
                    <a:pt x="8370" y="867"/>
                    <a:pt x="8357" y="894"/>
                    <a:pt x="8346" y="921"/>
                  </a:cubicBezTo>
                  <a:cubicBezTo>
                    <a:pt x="8311" y="996"/>
                    <a:pt x="8265" y="1083"/>
                    <a:pt x="8265" y="1180"/>
                  </a:cubicBezTo>
                  <a:cubicBezTo>
                    <a:pt x="8265" y="1272"/>
                    <a:pt x="8301" y="1373"/>
                    <a:pt x="8371" y="1470"/>
                  </a:cubicBezTo>
                  <a:cubicBezTo>
                    <a:pt x="8383" y="1486"/>
                    <a:pt x="8392" y="1503"/>
                    <a:pt x="8404" y="1514"/>
                  </a:cubicBezTo>
                  <a:cubicBezTo>
                    <a:pt x="8474" y="1605"/>
                    <a:pt x="8380" y="1708"/>
                    <a:pt x="8182" y="1751"/>
                  </a:cubicBezTo>
                  <a:cubicBezTo>
                    <a:pt x="8077" y="1773"/>
                    <a:pt x="7973" y="1800"/>
                    <a:pt x="7868" y="1827"/>
                  </a:cubicBezTo>
                  <a:cubicBezTo>
                    <a:pt x="7810" y="1843"/>
                    <a:pt x="7741" y="1847"/>
                    <a:pt x="7682" y="1847"/>
                  </a:cubicBezTo>
                  <a:cubicBezTo>
                    <a:pt x="7507" y="1847"/>
                    <a:pt x="7354" y="1800"/>
                    <a:pt x="7296" y="1719"/>
                  </a:cubicBezTo>
                  <a:cubicBezTo>
                    <a:pt x="7226" y="1627"/>
                    <a:pt x="7121" y="1547"/>
                    <a:pt x="7004" y="1477"/>
                  </a:cubicBezTo>
                  <a:cubicBezTo>
                    <a:pt x="6771" y="1347"/>
                    <a:pt x="6467" y="1260"/>
                    <a:pt x="6024" y="1195"/>
                  </a:cubicBezTo>
                  <a:cubicBezTo>
                    <a:pt x="6001" y="1195"/>
                    <a:pt x="5989" y="1190"/>
                    <a:pt x="5966" y="1190"/>
                  </a:cubicBezTo>
                  <a:cubicBezTo>
                    <a:pt x="5872" y="1190"/>
                    <a:pt x="5779" y="1217"/>
                    <a:pt x="5732" y="1254"/>
                  </a:cubicBezTo>
                  <a:cubicBezTo>
                    <a:pt x="5697" y="1281"/>
                    <a:pt x="5687" y="1309"/>
                    <a:pt x="5710" y="1330"/>
                  </a:cubicBezTo>
                  <a:cubicBezTo>
                    <a:pt x="5722" y="1352"/>
                    <a:pt x="5759" y="1368"/>
                    <a:pt x="5805" y="1379"/>
                  </a:cubicBezTo>
                  <a:cubicBezTo>
                    <a:pt x="6120" y="1454"/>
                    <a:pt x="6350" y="1541"/>
                    <a:pt x="6490" y="1648"/>
                  </a:cubicBezTo>
                  <a:cubicBezTo>
                    <a:pt x="6560" y="1702"/>
                    <a:pt x="6609" y="1757"/>
                    <a:pt x="6644" y="1827"/>
                  </a:cubicBezTo>
                  <a:cubicBezTo>
                    <a:pt x="6678" y="1891"/>
                    <a:pt x="6713" y="1960"/>
                    <a:pt x="6713" y="2036"/>
                  </a:cubicBezTo>
                  <a:lnTo>
                    <a:pt x="6713" y="2052"/>
                  </a:lnTo>
                  <a:cubicBezTo>
                    <a:pt x="6713" y="2101"/>
                    <a:pt x="6725" y="2134"/>
                    <a:pt x="6702" y="2177"/>
                  </a:cubicBezTo>
                  <a:cubicBezTo>
                    <a:pt x="6678" y="2209"/>
                    <a:pt x="6633" y="2246"/>
                    <a:pt x="6574" y="2273"/>
                  </a:cubicBezTo>
                  <a:cubicBezTo>
                    <a:pt x="6341" y="2381"/>
                    <a:pt x="6131" y="2494"/>
                    <a:pt x="5933" y="2618"/>
                  </a:cubicBezTo>
                  <a:cubicBezTo>
                    <a:pt x="5874" y="2656"/>
                    <a:pt x="5782" y="2677"/>
                    <a:pt x="5689" y="2677"/>
                  </a:cubicBezTo>
                  <a:cubicBezTo>
                    <a:pt x="5642" y="2677"/>
                    <a:pt x="5582" y="2673"/>
                    <a:pt x="5536" y="2662"/>
                  </a:cubicBezTo>
                  <a:cubicBezTo>
                    <a:pt x="5466" y="2646"/>
                    <a:pt x="5441" y="2635"/>
                    <a:pt x="5441" y="2635"/>
                  </a:cubicBezTo>
                  <a:cubicBezTo>
                    <a:pt x="5359" y="2597"/>
                    <a:pt x="5269" y="2548"/>
                    <a:pt x="5164" y="2478"/>
                  </a:cubicBezTo>
                  <a:lnTo>
                    <a:pt x="5105" y="2440"/>
                  </a:lnTo>
                  <a:cubicBezTo>
                    <a:pt x="5024" y="2386"/>
                    <a:pt x="4930" y="2327"/>
                    <a:pt x="4825" y="2273"/>
                  </a:cubicBezTo>
                  <a:cubicBezTo>
                    <a:pt x="4685" y="2198"/>
                    <a:pt x="4522" y="2139"/>
                    <a:pt x="4358" y="2096"/>
                  </a:cubicBezTo>
                  <a:cubicBezTo>
                    <a:pt x="4195" y="2053"/>
                    <a:pt x="4006" y="2025"/>
                    <a:pt x="3808" y="2009"/>
                  </a:cubicBezTo>
                  <a:cubicBezTo>
                    <a:pt x="3680" y="1998"/>
                    <a:pt x="3540" y="1993"/>
                    <a:pt x="3400" y="1993"/>
                  </a:cubicBezTo>
                  <a:cubicBezTo>
                    <a:pt x="3342" y="1993"/>
                    <a:pt x="3298" y="1993"/>
                    <a:pt x="3239" y="1993"/>
                  </a:cubicBezTo>
                  <a:cubicBezTo>
                    <a:pt x="3134" y="1993"/>
                    <a:pt x="3029" y="2042"/>
                    <a:pt x="3017" y="2096"/>
                  </a:cubicBezTo>
                  <a:cubicBezTo>
                    <a:pt x="3005" y="2123"/>
                    <a:pt x="3015" y="2149"/>
                    <a:pt x="3050" y="2170"/>
                  </a:cubicBezTo>
                  <a:cubicBezTo>
                    <a:pt x="3073" y="2186"/>
                    <a:pt x="3120" y="2199"/>
                    <a:pt x="3167" y="2204"/>
                  </a:cubicBezTo>
                  <a:cubicBezTo>
                    <a:pt x="3516" y="2225"/>
                    <a:pt x="3809" y="2274"/>
                    <a:pt x="4019" y="2344"/>
                  </a:cubicBezTo>
                  <a:cubicBezTo>
                    <a:pt x="4124" y="2381"/>
                    <a:pt x="4218" y="2424"/>
                    <a:pt x="4300" y="2483"/>
                  </a:cubicBezTo>
                  <a:cubicBezTo>
                    <a:pt x="4358" y="2527"/>
                    <a:pt x="4416" y="2575"/>
                    <a:pt x="4486" y="2623"/>
                  </a:cubicBezTo>
                  <a:lnTo>
                    <a:pt x="4544" y="2667"/>
                  </a:lnTo>
                  <a:cubicBezTo>
                    <a:pt x="4626" y="2737"/>
                    <a:pt x="4732" y="2812"/>
                    <a:pt x="4872" y="2882"/>
                  </a:cubicBezTo>
                  <a:cubicBezTo>
                    <a:pt x="4896" y="2893"/>
                    <a:pt x="4951" y="2926"/>
                    <a:pt x="5033" y="2963"/>
                  </a:cubicBezTo>
                  <a:cubicBezTo>
                    <a:pt x="5196" y="3039"/>
                    <a:pt x="5243" y="3152"/>
                    <a:pt x="5149" y="3255"/>
                  </a:cubicBezTo>
                  <a:cubicBezTo>
                    <a:pt x="5021" y="3389"/>
                    <a:pt x="4895" y="3528"/>
                    <a:pt x="4825" y="3620"/>
                  </a:cubicBezTo>
                  <a:cubicBezTo>
                    <a:pt x="4790" y="3658"/>
                    <a:pt x="4721" y="3686"/>
                    <a:pt x="4639" y="3686"/>
                  </a:cubicBezTo>
                  <a:cubicBezTo>
                    <a:pt x="4581" y="3686"/>
                    <a:pt x="4533" y="3680"/>
                    <a:pt x="4486" y="3664"/>
                  </a:cubicBezTo>
                  <a:cubicBezTo>
                    <a:pt x="4416" y="3637"/>
                    <a:pt x="4381" y="3620"/>
                    <a:pt x="4369" y="3615"/>
                  </a:cubicBezTo>
                  <a:lnTo>
                    <a:pt x="4347" y="3598"/>
                  </a:lnTo>
                  <a:cubicBezTo>
                    <a:pt x="4266" y="3550"/>
                    <a:pt x="4158" y="3497"/>
                    <a:pt x="4041" y="3448"/>
                  </a:cubicBezTo>
                  <a:cubicBezTo>
                    <a:pt x="3913" y="3394"/>
                    <a:pt x="3762" y="3351"/>
                    <a:pt x="3622" y="3324"/>
                  </a:cubicBezTo>
                  <a:cubicBezTo>
                    <a:pt x="3482" y="3297"/>
                    <a:pt x="3331" y="3287"/>
                    <a:pt x="3156" y="3287"/>
                  </a:cubicBezTo>
                  <a:cubicBezTo>
                    <a:pt x="3027" y="3287"/>
                    <a:pt x="2899" y="3292"/>
                    <a:pt x="2747" y="3308"/>
                  </a:cubicBezTo>
                  <a:cubicBezTo>
                    <a:pt x="2654" y="3319"/>
                    <a:pt x="2598" y="3362"/>
                    <a:pt x="2598" y="3416"/>
                  </a:cubicBezTo>
                  <a:cubicBezTo>
                    <a:pt x="2610" y="3465"/>
                    <a:pt x="2665" y="3502"/>
                    <a:pt x="2758" y="3502"/>
                  </a:cubicBezTo>
                  <a:cubicBezTo>
                    <a:pt x="3027" y="3502"/>
                    <a:pt x="3251" y="3529"/>
                    <a:pt x="3414" y="3578"/>
                  </a:cubicBezTo>
                  <a:cubicBezTo>
                    <a:pt x="3508" y="3605"/>
                    <a:pt x="3589" y="3637"/>
                    <a:pt x="3659" y="3686"/>
                  </a:cubicBezTo>
                  <a:cubicBezTo>
                    <a:pt x="3717" y="3723"/>
                    <a:pt x="3774" y="3765"/>
                    <a:pt x="3844" y="3808"/>
                  </a:cubicBezTo>
                  <a:lnTo>
                    <a:pt x="3892" y="3840"/>
                  </a:lnTo>
                  <a:cubicBezTo>
                    <a:pt x="3927" y="3867"/>
                    <a:pt x="4054" y="3948"/>
                    <a:pt x="4194" y="4029"/>
                  </a:cubicBezTo>
                  <a:cubicBezTo>
                    <a:pt x="4299" y="4088"/>
                    <a:pt x="4324" y="4169"/>
                    <a:pt x="4289" y="4245"/>
                  </a:cubicBezTo>
                  <a:cubicBezTo>
                    <a:pt x="4266" y="4282"/>
                    <a:pt x="4253" y="4309"/>
                    <a:pt x="4242" y="4325"/>
                  </a:cubicBezTo>
                  <a:cubicBezTo>
                    <a:pt x="4195" y="4385"/>
                    <a:pt x="4079" y="4428"/>
                    <a:pt x="3939" y="4428"/>
                  </a:cubicBezTo>
                  <a:cubicBezTo>
                    <a:pt x="3834" y="4428"/>
                    <a:pt x="3682" y="4428"/>
                    <a:pt x="3600" y="4433"/>
                  </a:cubicBezTo>
                  <a:cubicBezTo>
                    <a:pt x="3390" y="4449"/>
                    <a:pt x="3202" y="4477"/>
                    <a:pt x="3050" y="4499"/>
                  </a:cubicBezTo>
                  <a:lnTo>
                    <a:pt x="3028" y="4504"/>
                  </a:lnTo>
                  <a:cubicBezTo>
                    <a:pt x="2888" y="4525"/>
                    <a:pt x="2748" y="4547"/>
                    <a:pt x="2620" y="4558"/>
                  </a:cubicBezTo>
                  <a:cubicBezTo>
                    <a:pt x="2527" y="4569"/>
                    <a:pt x="2432" y="4568"/>
                    <a:pt x="2350" y="4568"/>
                  </a:cubicBezTo>
                  <a:cubicBezTo>
                    <a:pt x="2304" y="4568"/>
                    <a:pt x="2258" y="4568"/>
                    <a:pt x="2212" y="4563"/>
                  </a:cubicBezTo>
                  <a:cubicBezTo>
                    <a:pt x="1967" y="4552"/>
                    <a:pt x="1677" y="4499"/>
                    <a:pt x="1373" y="4413"/>
                  </a:cubicBezTo>
                  <a:cubicBezTo>
                    <a:pt x="1338" y="4402"/>
                    <a:pt x="1314" y="4401"/>
                    <a:pt x="1279" y="4401"/>
                  </a:cubicBezTo>
                  <a:cubicBezTo>
                    <a:pt x="1220" y="4401"/>
                    <a:pt x="1161" y="4418"/>
                    <a:pt x="1115" y="4440"/>
                  </a:cubicBezTo>
                  <a:cubicBezTo>
                    <a:pt x="1045" y="4483"/>
                    <a:pt x="1059" y="4542"/>
                    <a:pt x="1140" y="4575"/>
                  </a:cubicBezTo>
                  <a:cubicBezTo>
                    <a:pt x="1362" y="4666"/>
                    <a:pt x="1675" y="4778"/>
                    <a:pt x="2095" y="4832"/>
                  </a:cubicBezTo>
                  <a:cubicBezTo>
                    <a:pt x="2247" y="4854"/>
                    <a:pt x="2420" y="4864"/>
                    <a:pt x="2583" y="4864"/>
                  </a:cubicBezTo>
                  <a:cubicBezTo>
                    <a:pt x="2618" y="4864"/>
                    <a:pt x="2654" y="4864"/>
                    <a:pt x="2689" y="4864"/>
                  </a:cubicBezTo>
                  <a:cubicBezTo>
                    <a:pt x="2864" y="4859"/>
                    <a:pt x="3051" y="4843"/>
                    <a:pt x="3203" y="4832"/>
                  </a:cubicBezTo>
                  <a:lnTo>
                    <a:pt x="3239" y="4827"/>
                  </a:lnTo>
                  <a:cubicBezTo>
                    <a:pt x="3391" y="4816"/>
                    <a:pt x="3541" y="4805"/>
                    <a:pt x="3680" y="4805"/>
                  </a:cubicBezTo>
                  <a:cubicBezTo>
                    <a:pt x="3739" y="4805"/>
                    <a:pt x="3798" y="4822"/>
                    <a:pt x="3844" y="4844"/>
                  </a:cubicBezTo>
                  <a:cubicBezTo>
                    <a:pt x="3879" y="4866"/>
                    <a:pt x="3893" y="4892"/>
                    <a:pt x="3881" y="4925"/>
                  </a:cubicBezTo>
                  <a:cubicBezTo>
                    <a:pt x="3823" y="5033"/>
                    <a:pt x="3729" y="5225"/>
                    <a:pt x="3659" y="5398"/>
                  </a:cubicBezTo>
                  <a:cubicBezTo>
                    <a:pt x="3624" y="5479"/>
                    <a:pt x="3436" y="5523"/>
                    <a:pt x="3272" y="5490"/>
                  </a:cubicBezTo>
                  <a:cubicBezTo>
                    <a:pt x="3202" y="5474"/>
                    <a:pt x="3157" y="5469"/>
                    <a:pt x="3134" y="5464"/>
                  </a:cubicBezTo>
                  <a:cubicBezTo>
                    <a:pt x="2947" y="5426"/>
                    <a:pt x="2737" y="5403"/>
                    <a:pt x="2551" y="5398"/>
                  </a:cubicBezTo>
                  <a:cubicBezTo>
                    <a:pt x="2516" y="5398"/>
                    <a:pt x="2469" y="5398"/>
                    <a:pt x="2434" y="5398"/>
                  </a:cubicBezTo>
                  <a:cubicBezTo>
                    <a:pt x="2131" y="5398"/>
                    <a:pt x="1827" y="5431"/>
                    <a:pt x="1454" y="5501"/>
                  </a:cubicBezTo>
                  <a:cubicBezTo>
                    <a:pt x="1349" y="5522"/>
                    <a:pt x="1302" y="5577"/>
                    <a:pt x="1337" y="5625"/>
                  </a:cubicBezTo>
                  <a:cubicBezTo>
                    <a:pt x="1360" y="5663"/>
                    <a:pt x="1441" y="5689"/>
                    <a:pt x="1523" y="5689"/>
                  </a:cubicBezTo>
                  <a:cubicBezTo>
                    <a:pt x="1535" y="5689"/>
                    <a:pt x="1547" y="5689"/>
                    <a:pt x="1570" y="5689"/>
                  </a:cubicBezTo>
                  <a:cubicBezTo>
                    <a:pt x="1769" y="5668"/>
                    <a:pt x="1957" y="5657"/>
                    <a:pt x="2132" y="5657"/>
                  </a:cubicBezTo>
                  <a:cubicBezTo>
                    <a:pt x="2260" y="5657"/>
                    <a:pt x="2374" y="5662"/>
                    <a:pt x="2467" y="5672"/>
                  </a:cubicBezTo>
                  <a:cubicBezTo>
                    <a:pt x="2595" y="5688"/>
                    <a:pt x="2726" y="5711"/>
                    <a:pt x="2842" y="5743"/>
                  </a:cubicBezTo>
                  <a:cubicBezTo>
                    <a:pt x="2959" y="5775"/>
                    <a:pt x="3075" y="5812"/>
                    <a:pt x="3192" y="5861"/>
                  </a:cubicBezTo>
                  <a:lnTo>
                    <a:pt x="3250" y="5878"/>
                  </a:lnTo>
                  <a:cubicBezTo>
                    <a:pt x="3379" y="5926"/>
                    <a:pt x="3448" y="6001"/>
                    <a:pt x="3436" y="6076"/>
                  </a:cubicBezTo>
                  <a:cubicBezTo>
                    <a:pt x="3390" y="6265"/>
                    <a:pt x="3354" y="6454"/>
                    <a:pt x="3331" y="6642"/>
                  </a:cubicBezTo>
                  <a:cubicBezTo>
                    <a:pt x="3319" y="6707"/>
                    <a:pt x="3215" y="6756"/>
                    <a:pt x="3086" y="6762"/>
                  </a:cubicBezTo>
                  <a:cubicBezTo>
                    <a:pt x="3051" y="6762"/>
                    <a:pt x="3016" y="6762"/>
                    <a:pt x="2981" y="6762"/>
                  </a:cubicBezTo>
                  <a:cubicBezTo>
                    <a:pt x="2887" y="6762"/>
                    <a:pt x="2808" y="6756"/>
                    <a:pt x="2715" y="6745"/>
                  </a:cubicBezTo>
                  <a:cubicBezTo>
                    <a:pt x="2575" y="6729"/>
                    <a:pt x="2432" y="6703"/>
                    <a:pt x="2292" y="6676"/>
                  </a:cubicBezTo>
                  <a:lnTo>
                    <a:pt x="2248" y="6664"/>
                  </a:lnTo>
                  <a:cubicBezTo>
                    <a:pt x="2108" y="6637"/>
                    <a:pt x="1942" y="6605"/>
                    <a:pt x="1767" y="6583"/>
                  </a:cubicBezTo>
                  <a:cubicBezTo>
                    <a:pt x="1592" y="6562"/>
                    <a:pt x="1420" y="6551"/>
                    <a:pt x="1257" y="6551"/>
                  </a:cubicBezTo>
                  <a:cubicBezTo>
                    <a:pt x="1233" y="6551"/>
                    <a:pt x="1196" y="6551"/>
                    <a:pt x="1173" y="6551"/>
                  </a:cubicBezTo>
                  <a:cubicBezTo>
                    <a:pt x="835" y="6557"/>
                    <a:pt x="509" y="6606"/>
                    <a:pt x="112" y="6703"/>
                  </a:cubicBezTo>
                  <a:cubicBezTo>
                    <a:pt x="19" y="6724"/>
                    <a:pt x="-29" y="6782"/>
                    <a:pt x="18" y="6831"/>
                  </a:cubicBezTo>
                  <a:cubicBezTo>
                    <a:pt x="53" y="6863"/>
                    <a:pt x="123" y="6885"/>
                    <a:pt x="193" y="6885"/>
                  </a:cubicBezTo>
                  <a:cubicBezTo>
                    <a:pt x="216" y="6885"/>
                    <a:pt x="228" y="6885"/>
                    <a:pt x="251" y="6880"/>
                  </a:cubicBezTo>
                  <a:cubicBezTo>
                    <a:pt x="519" y="6836"/>
                    <a:pt x="766" y="6816"/>
                    <a:pt x="987" y="6816"/>
                  </a:cubicBezTo>
                  <a:cubicBezTo>
                    <a:pt x="1045" y="6816"/>
                    <a:pt x="1093" y="6815"/>
                    <a:pt x="1151" y="6821"/>
                  </a:cubicBezTo>
                  <a:cubicBezTo>
                    <a:pt x="1279" y="6826"/>
                    <a:pt x="1408" y="6842"/>
                    <a:pt x="1548" y="6874"/>
                  </a:cubicBezTo>
                  <a:cubicBezTo>
                    <a:pt x="1665" y="6901"/>
                    <a:pt x="1792" y="6934"/>
                    <a:pt x="1920" y="6972"/>
                  </a:cubicBezTo>
                  <a:lnTo>
                    <a:pt x="1942" y="6977"/>
                  </a:lnTo>
                  <a:cubicBezTo>
                    <a:pt x="2094" y="7020"/>
                    <a:pt x="2247" y="7063"/>
                    <a:pt x="2445" y="7095"/>
                  </a:cubicBezTo>
                  <a:cubicBezTo>
                    <a:pt x="2632" y="7127"/>
                    <a:pt x="2830" y="7149"/>
                    <a:pt x="3028" y="7154"/>
                  </a:cubicBezTo>
                  <a:cubicBezTo>
                    <a:pt x="3168" y="7159"/>
                    <a:pt x="3298" y="7219"/>
                    <a:pt x="3298" y="7289"/>
                  </a:cubicBezTo>
                  <a:cubicBezTo>
                    <a:pt x="3298" y="7337"/>
                    <a:pt x="3309" y="7434"/>
                    <a:pt x="3309" y="7531"/>
                  </a:cubicBezTo>
                  <a:cubicBezTo>
                    <a:pt x="3309" y="7607"/>
                    <a:pt x="3158" y="7656"/>
                    <a:pt x="3006" y="7629"/>
                  </a:cubicBezTo>
                  <a:lnTo>
                    <a:pt x="2992" y="7629"/>
                  </a:lnTo>
                  <a:cubicBezTo>
                    <a:pt x="2863" y="7607"/>
                    <a:pt x="2724" y="7586"/>
                    <a:pt x="2573" y="7570"/>
                  </a:cubicBezTo>
                  <a:cubicBezTo>
                    <a:pt x="2479" y="7559"/>
                    <a:pt x="2385" y="7558"/>
                    <a:pt x="2292" y="7558"/>
                  </a:cubicBezTo>
                  <a:cubicBezTo>
                    <a:pt x="2210" y="7558"/>
                    <a:pt x="2140" y="7564"/>
                    <a:pt x="2059" y="7570"/>
                  </a:cubicBezTo>
                  <a:cubicBezTo>
                    <a:pt x="1685" y="7602"/>
                    <a:pt x="1382" y="7698"/>
                    <a:pt x="1184" y="7774"/>
                  </a:cubicBezTo>
                  <a:cubicBezTo>
                    <a:pt x="1114" y="7801"/>
                    <a:pt x="1091" y="7855"/>
                    <a:pt x="1126" y="7898"/>
                  </a:cubicBezTo>
                  <a:cubicBezTo>
                    <a:pt x="1161" y="7930"/>
                    <a:pt x="1220" y="7947"/>
                    <a:pt x="1279" y="7947"/>
                  </a:cubicBezTo>
                  <a:cubicBezTo>
                    <a:pt x="1302" y="7947"/>
                    <a:pt x="1336" y="7941"/>
                    <a:pt x="1359" y="7935"/>
                  </a:cubicBezTo>
                  <a:cubicBezTo>
                    <a:pt x="1627" y="7871"/>
                    <a:pt x="1875" y="7834"/>
                    <a:pt x="2073" y="7834"/>
                  </a:cubicBezTo>
                  <a:lnTo>
                    <a:pt x="2084" y="7834"/>
                  </a:lnTo>
                  <a:cubicBezTo>
                    <a:pt x="2189" y="7834"/>
                    <a:pt x="2304" y="7845"/>
                    <a:pt x="2408" y="7866"/>
                  </a:cubicBezTo>
                  <a:cubicBezTo>
                    <a:pt x="2502" y="7882"/>
                    <a:pt x="2595" y="7908"/>
                    <a:pt x="2700" y="7935"/>
                  </a:cubicBezTo>
                  <a:lnTo>
                    <a:pt x="2758" y="7952"/>
                  </a:lnTo>
                  <a:cubicBezTo>
                    <a:pt x="2828" y="7968"/>
                    <a:pt x="2994" y="8006"/>
                    <a:pt x="3134" y="8028"/>
                  </a:cubicBezTo>
                  <a:cubicBezTo>
                    <a:pt x="3274" y="8055"/>
                    <a:pt x="3377" y="8119"/>
                    <a:pt x="3389" y="8189"/>
                  </a:cubicBezTo>
                  <a:cubicBezTo>
                    <a:pt x="3401" y="8233"/>
                    <a:pt x="3402" y="8276"/>
                    <a:pt x="3425" y="8319"/>
                  </a:cubicBezTo>
                  <a:cubicBezTo>
                    <a:pt x="3460" y="8416"/>
                    <a:pt x="3343" y="8508"/>
                    <a:pt x="3145" y="8535"/>
                  </a:cubicBezTo>
                  <a:cubicBezTo>
                    <a:pt x="2993" y="8556"/>
                    <a:pt x="2876" y="8582"/>
                    <a:pt x="2806" y="8599"/>
                  </a:cubicBezTo>
                  <a:cubicBezTo>
                    <a:pt x="2619" y="8642"/>
                    <a:pt x="2468" y="8690"/>
                    <a:pt x="2328" y="8738"/>
                  </a:cubicBezTo>
                  <a:lnTo>
                    <a:pt x="2306" y="8743"/>
                  </a:lnTo>
                  <a:cubicBezTo>
                    <a:pt x="2178" y="8786"/>
                    <a:pt x="2059" y="8826"/>
                    <a:pt x="1942" y="8858"/>
                  </a:cubicBezTo>
                  <a:cubicBezTo>
                    <a:pt x="1814" y="8890"/>
                    <a:pt x="1688" y="8911"/>
                    <a:pt x="1559" y="8922"/>
                  </a:cubicBezTo>
                  <a:cubicBezTo>
                    <a:pt x="1466" y="8933"/>
                    <a:pt x="1373" y="8932"/>
                    <a:pt x="1268" y="8932"/>
                  </a:cubicBezTo>
                  <a:cubicBezTo>
                    <a:pt x="1081" y="8932"/>
                    <a:pt x="881" y="8922"/>
                    <a:pt x="659" y="8895"/>
                  </a:cubicBezTo>
                  <a:cubicBezTo>
                    <a:pt x="647" y="8895"/>
                    <a:pt x="627" y="8895"/>
                    <a:pt x="615" y="8895"/>
                  </a:cubicBezTo>
                  <a:cubicBezTo>
                    <a:pt x="534" y="8895"/>
                    <a:pt x="461" y="8921"/>
                    <a:pt x="426" y="8959"/>
                  </a:cubicBezTo>
                  <a:cubicBezTo>
                    <a:pt x="391" y="9007"/>
                    <a:pt x="452" y="9062"/>
                    <a:pt x="557" y="9083"/>
                  </a:cubicBezTo>
                  <a:cubicBezTo>
                    <a:pt x="802" y="9132"/>
                    <a:pt x="1162" y="9191"/>
                    <a:pt x="1570" y="9191"/>
                  </a:cubicBezTo>
                  <a:cubicBezTo>
                    <a:pt x="1594" y="9191"/>
                    <a:pt x="1605" y="9191"/>
                    <a:pt x="1629" y="9191"/>
                  </a:cubicBezTo>
                  <a:cubicBezTo>
                    <a:pt x="1815" y="9191"/>
                    <a:pt x="2025" y="9170"/>
                    <a:pt x="2212" y="9137"/>
                  </a:cubicBezTo>
                  <a:cubicBezTo>
                    <a:pt x="2375" y="9110"/>
                    <a:pt x="2538" y="9072"/>
                    <a:pt x="2678" y="9035"/>
                  </a:cubicBezTo>
                  <a:lnTo>
                    <a:pt x="2784" y="9008"/>
                  </a:lnTo>
                  <a:cubicBezTo>
                    <a:pt x="2901" y="8981"/>
                    <a:pt x="3003" y="8955"/>
                    <a:pt x="3108" y="8944"/>
                  </a:cubicBezTo>
                  <a:cubicBezTo>
                    <a:pt x="3178" y="8938"/>
                    <a:pt x="3260" y="8932"/>
                    <a:pt x="3342" y="8932"/>
                  </a:cubicBezTo>
                  <a:lnTo>
                    <a:pt x="3356" y="8932"/>
                  </a:lnTo>
                  <a:cubicBezTo>
                    <a:pt x="3496" y="8932"/>
                    <a:pt x="3624" y="8982"/>
                    <a:pt x="3659" y="9046"/>
                  </a:cubicBezTo>
                  <a:cubicBezTo>
                    <a:pt x="3717" y="9181"/>
                    <a:pt x="3774" y="9327"/>
                    <a:pt x="3844" y="9477"/>
                  </a:cubicBezTo>
                  <a:cubicBezTo>
                    <a:pt x="3856" y="9510"/>
                    <a:pt x="3858" y="9546"/>
                    <a:pt x="3823" y="9578"/>
                  </a:cubicBezTo>
                  <a:cubicBezTo>
                    <a:pt x="3764" y="9627"/>
                    <a:pt x="3659" y="9654"/>
                    <a:pt x="3531" y="9654"/>
                  </a:cubicBezTo>
                  <a:cubicBezTo>
                    <a:pt x="3531" y="9654"/>
                    <a:pt x="3495" y="9654"/>
                    <a:pt x="3484" y="9654"/>
                  </a:cubicBezTo>
                  <a:lnTo>
                    <a:pt x="3447" y="9654"/>
                  </a:lnTo>
                  <a:cubicBezTo>
                    <a:pt x="3237" y="9654"/>
                    <a:pt x="3039" y="9671"/>
                    <a:pt x="2864" y="9703"/>
                  </a:cubicBezTo>
                  <a:cubicBezTo>
                    <a:pt x="2549" y="9757"/>
                    <a:pt x="2257" y="9844"/>
                    <a:pt x="1942" y="9989"/>
                  </a:cubicBezTo>
                  <a:cubicBezTo>
                    <a:pt x="1860" y="10022"/>
                    <a:pt x="1861" y="10086"/>
                    <a:pt x="1931" y="10124"/>
                  </a:cubicBezTo>
                  <a:cubicBezTo>
                    <a:pt x="1966" y="10146"/>
                    <a:pt x="2026" y="10156"/>
                    <a:pt x="2084" y="10156"/>
                  </a:cubicBezTo>
                  <a:cubicBezTo>
                    <a:pt x="2119" y="10156"/>
                    <a:pt x="2166" y="10150"/>
                    <a:pt x="2201" y="10139"/>
                  </a:cubicBezTo>
                  <a:cubicBezTo>
                    <a:pt x="2492" y="10042"/>
                    <a:pt x="2761" y="9984"/>
                    <a:pt x="3017" y="9962"/>
                  </a:cubicBezTo>
                  <a:cubicBezTo>
                    <a:pt x="3087" y="9957"/>
                    <a:pt x="3155" y="9951"/>
                    <a:pt x="3225" y="9951"/>
                  </a:cubicBezTo>
                  <a:cubicBezTo>
                    <a:pt x="3283" y="9951"/>
                    <a:pt x="3355" y="9950"/>
                    <a:pt x="3425" y="9956"/>
                  </a:cubicBezTo>
                  <a:cubicBezTo>
                    <a:pt x="3554" y="9966"/>
                    <a:pt x="3682" y="9983"/>
                    <a:pt x="3834" y="9999"/>
                  </a:cubicBezTo>
                  <a:lnTo>
                    <a:pt x="3881" y="10004"/>
                  </a:lnTo>
                  <a:cubicBezTo>
                    <a:pt x="4068" y="10026"/>
                    <a:pt x="4205" y="10090"/>
                    <a:pt x="4264" y="10171"/>
                  </a:cubicBezTo>
                  <a:cubicBezTo>
                    <a:pt x="4322" y="10247"/>
                    <a:pt x="4417" y="10388"/>
                    <a:pt x="4522" y="10528"/>
                  </a:cubicBezTo>
                  <a:cubicBezTo>
                    <a:pt x="4546" y="10560"/>
                    <a:pt x="4557" y="10598"/>
                    <a:pt x="4533" y="10636"/>
                  </a:cubicBezTo>
                  <a:cubicBezTo>
                    <a:pt x="4498" y="10706"/>
                    <a:pt x="4382" y="10754"/>
                    <a:pt x="4231" y="10771"/>
                  </a:cubicBezTo>
                  <a:cubicBezTo>
                    <a:pt x="4068" y="10787"/>
                    <a:pt x="3926" y="10792"/>
                    <a:pt x="3786" y="10797"/>
                  </a:cubicBezTo>
                  <a:lnTo>
                    <a:pt x="3739" y="10797"/>
                  </a:lnTo>
                  <a:cubicBezTo>
                    <a:pt x="3587" y="10803"/>
                    <a:pt x="3414" y="10808"/>
                    <a:pt x="3239" y="10824"/>
                  </a:cubicBezTo>
                  <a:cubicBezTo>
                    <a:pt x="3041" y="10841"/>
                    <a:pt x="2841" y="10877"/>
                    <a:pt x="2678" y="10920"/>
                  </a:cubicBezTo>
                  <a:cubicBezTo>
                    <a:pt x="2387" y="10996"/>
                    <a:pt x="2140" y="11109"/>
                    <a:pt x="1884" y="11276"/>
                  </a:cubicBezTo>
                  <a:cubicBezTo>
                    <a:pt x="1825" y="11319"/>
                    <a:pt x="1838" y="11378"/>
                    <a:pt x="1931" y="11410"/>
                  </a:cubicBezTo>
                  <a:cubicBezTo>
                    <a:pt x="1966" y="11421"/>
                    <a:pt x="2012" y="11432"/>
                    <a:pt x="2059" y="11432"/>
                  </a:cubicBezTo>
                  <a:cubicBezTo>
                    <a:pt x="2105" y="11432"/>
                    <a:pt x="2166" y="11421"/>
                    <a:pt x="2201" y="11405"/>
                  </a:cubicBezTo>
                  <a:cubicBezTo>
                    <a:pt x="2457" y="11287"/>
                    <a:pt x="2700" y="11206"/>
                    <a:pt x="2933" y="11168"/>
                  </a:cubicBezTo>
                  <a:cubicBezTo>
                    <a:pt x="3062" y="11146"/>
                    <a:pt x="3191" y="11136"/>
                    <a:pt x="3331" y="11131"/>
                  </a:cubicBezTo>
                  <a:cubicBezTo>
                    <a:pt x="3354" y="11131"/>
                    <a:pt x="3377" y="11131"/>
                    <a:pt x="3400" y="11131"/>
                  </a:cubicBezTo>
                  <a:cubicBezTo>
                    <a:pt x="3516" y="11131"/>
                    <a:pt x="3636" y="11136"/>
                    <a:pt x="3764" y="11141"/>
                  </a:cubicBezTo>
                  <a:lnTo>
                    <a:pt x="3786" y="11141"/>
                  </a:lnTo>
                  <a:cubicBezTo>
                    <a:pt x="3891" y="11146"/>
                    <a:pt x="4008" y="11153"/>
                    <a:pt x="4136" y="11153"/>
                  </a:cubicBezTo>
                  <a:cubicBezTo>
                    <a:pt x="4206" y="11153"/>
                    <a:pt x="4277" y="11153"/>
                    <a:pt x="4347" y="11148"/>
                  </a:cubicBezTo>
                  <a:cubicBezTo>
                    <a:pt x="4429" y="11142"/>
                    <a:pt x="4566" y="11130"/>
                    <a:pt x="4741" y="11114"/>
                  </a:cubicBezTo>
                  <a:cubicBezTo>
                    <a:pt x="4764" y="11114"/>
                    <a:pt x="4791" y="11109"/>
                    <a:pt x="4814" y="11109"/>
                  </a:cubicBezTo>
                  <a:cubicBezTo>
                    <a:pt x="4954" y="11109"/>
                    <a:pt x="5069" y="11147"/>
                    <a:pt x="5127" y="11207"/>
                  </a:cubicBezTo>
                  <a:cubicBezTo>
                    <a:pt x="5186" y="11271"/>
                    <a:pt x="5243" y="11331"/>
                    <a:pt x="5313" y="11395"/>
                  </a:cubicBezTo>
                  <a:cubicBezTo>
                    <a:pt x="5348" y="11433"/>
                    <a:pt x="5359" y="11480"/>
                    <a:pt x="5324" y="11518"/>
                  </a:cubicBezTo>
                  <a:cubicBezTo>
                    <a:pt x="5278" y="11572"/>
                    <a:pt x="5186" y="11610"/>
                    <a:pt x="5069" y="11621"/>
                  </a:cubicBezTo>
                  <a:cubicBezTo>
                    <a:pt x="5046" y="11621"/>
                    <a:pt x="5022" y="11626"/>
                    <a:pt x="5011" y="11626"/>
                  </a:cubicBezTo>
                  <a:cubicBezTo>
                    <a:pt x="4812" y="11647"/>
                    <a:pt x="4624" y="11680"/>
                    <a:pt x="4449" y="11723"/>
                  </a:cubicBezTo>
                  <a:cubicBezTo>
                    <a:pt x="4100" y="11815"/>
                    <a:pt x="3846" y="11945"/>
                    <a:pt x="3648" y="12064"/>
                  </a:cubicBezTo>
                  <a:cubicBezTo>
                    <a:pt x="3613" y="12085"/>
                    <a:pt x="3600" y="12106"/>
                    <a:pt x="3600" y="12128"/>
                  </a:cubicBezTo>
                  <a:cubicBezTo>
                    <a:pt x="3612" y="12149"/>
                    <a:pt x="3635" y="12170"/>
                    <a:pt x="3670" y="12187"/>
                  </a:cubicBezTo>
                  <a:cubicBezTo>
                    <a:pt x="3705" y="12197"/>
                    <a:pt x="3739" y="12203"/>
                    <a:pt x="3786" y="12203"/>
                  </a:cubicBezTo>
                  <a:cubicBezTo>
                    <a:pt x="3833" y="12203"/>
                    <a:pt x="3878" y="12192"/>
                    <a:pt x="3925" y="12181"/>
                  </a:cubicBezTo>
                  <a:cubicBezTo>
                    <a:pt x="4216" y="12063"/>
                    <a:pt x="4449" y="11994"/>
                    <a:pt x="4683" y="11956"/>
                  </a:cubicBezTo>
                  <a:cubicBezTo>
                    <a:pt x="4811" y="11934"/>
                    <a:pt x="4940" y="11923"/>
                    <a:pt x="5080" y="11917"/>
                  </a:cubicBezTo>
                  <a:cubicBezTo>
                    <a:pt x="5092" y="11917"/>
                    <a:pt x="5116" y="11917"/>
                    <a:pt x="5127" y="11917"/>
                  </a:cubicBezTo>
                  <a:cubicBezTo>
                    <a:pt x="5256" y="11917"/>
                    <a:pt x="5385" y="11923"/>
                    <a:pt x="5525" y="11934"/>
                  </a:cubicBezTo>
                  <a:cubicBezTo>
                    <a:pt x="5560" y="11934"/>
                    <a:pt x="5606" y="11939"/>
                    <a:pt x="5641" y="11939"/>
                  </a:cubicBezTo>
                  <a:cubicBezTo>
                    <a:pt x="5758" y="11944"/>
                    <a:pt x="5850" y="11976"/>
                    <a:pt x="5896" y="12025"/>
                  </a:cubicBezTo>
                  <a:cubicBezTo>
                    <a:pt x="5955" y="12090"/>
                    <a:pt x="6014" y="12154"/>
                    <a:pt x="6060" y="12219"/>
                  </a:cubicBezTo>
                  <a:cubicBezTo>
                    <a:pt x="6107" y="12278"/>
                    <a:pt x="6060" y="12349"/>
                    <a:pt x="5944" y="12387"/>
                  </a:cubicBezTo>
                  <a:cubicBezTo>
                    <a:pt x="5897" y="12403"/>
                    <a:pt x="5837" y="12413"/>
                    <a:pt x="5791" y="12424"/>
                  </a:cubicBezTo>
                  <a:cubicBezTo>
                    <a:pt x="5686" y="12445"/>
                    <a:pt x="5569" y="12462"/>
                    <a:pt x="5441" y="12468"/>
                  </a:cubicBezTo>
                  <a:cubicBezTo>
                    <a:pt x="5394" y="12468"/>
                    <a:pt x="5361" y="12468"/>
                    <a:pt x="5302" y="12468"/>
                  </a:cubicBezTo>
                  <a:cubicBezTo>
                    <a:pt x="5209" y="12468"/>
                    <a:pt x="5117" y="12466"/>
                    <a:pt x="4989" y="12461"/>
                  </a:cubicBezTo>
                  <a:cubicBezTo>
                    <a:pt x="4896" y="12461"/>
                    <a:pt x="4788" y="12456"/>
                    <a:pt x="4683" y="12456"/>
                  </a:cubicBezTo>
                  <a:cubicBezTo>
                    <a:pt x="4589" y="12456"/>
                    <a:pt x="4509" y="12456"/>
                    <a:pt x="4439" y="12461"/>
                  </a:cubicBezTo>
                  <a:cubicBezTo>
                    <a:pt x="4240" y="12472"/>
                    <a:pt x="4041" y="12494"/>
                    <a:pt x="3866" y="12532"/>
                  </a:cubicBezTo>
                  <a:cubicBezTo>
                    <a:pt x="3505" y="12602"/>
                    <a:pt x="3215" y="12704"/>
                    <a:pt x="2959" y="12796"/>
                  </a:cubicBezTo>
                  <a:cubicBezTo>
                    <a:pt x="2912" y="12812"/>
                    <a:pt x="2890" y="12833"/>
                    <a:pt x="2890" y="12860"/>
                  </a:cubicBezTo>
                  <a:cubicBezTo>
                    <a:pt x="2890" y="12882"/>
                    <a:pt x="2913" y="12903"/>
                    <a:pt x="2948" y="12914"/>
                  </a:cubicBezTo>
                  <a:cubicBezTo>
                    <a:pt x="2983" y="12925"/>
                    <a:pt x="3029" y="12936"/>
                    <a:pt x="3075" y="12936"/>
                  </a:cubicBezTo>
                  <a:cubicBezTo>
                    <a:pt x="3110" y="12936"/>
                    <a:pt x="3157" y="12930"/>
                    <a:pt x="3192" y="12919"/>
                  </a:cubicBezTo>
                  <a:cubicBezTo>
                    <a:pt x="3449" y="12854"/>
                    <a:pt x="3739" y="12784"/>
                    <a:pt x="4030" y="12757"/>
                  </a:cubicBezTo>
                  <a:cubicBezTo>
                    <a:pt x="4124" y="12747"/>
                    <a:pt x="4218" y="12747"/>
                    <a:pt x="4311" y="12747"/>
                  </a:cubicBezTo>
                  <a:cubicBezTo>
                    <a:pt x="4358" y="12747"/>
                    <a:pt x="4392" y="12747"/>
                    <a:pt x="4439" y="12752"/>
                  </a:cubicBezTo>
                  <a:cubicBezTo>
                    <a:pt x="4567" y="12758"/>
                    <a:pt x="4709" y="12774"/>
                    <a:pt x="4872" y="12796"/>
                  </a:cubicBezTo>
                  <a:lnTo>
                    <a:pt x="4963" y="12806"/>
                  </a:lnTo>
                  <a:cubicBezTo>
                    <a:pt x="5103" y="12822"/>
                    <a:pt x="5256" y="12844"/>
                    <a:pt x="5419" y="12855"/>
                  </a:cubicBezTo>
                  <a:cubicBezTo>
                    <a:pt x="5536" y="12866"/>
                    <a:pt x="5663" y="12872"/>
                    <a:pt x="5780" y="12872"/>
                  </a:cubicBezTo>
                  <a:cubicBezTo>
                    <a:pt x="5873" y="12872"/>
                    <a:pt x="5968" y="12865"/>
                    <a:pt x="6049" y="12860"/>
                  </a:cubicBezTo>
                  <a:cubicBezTo>
                    <a:pt x="6119" y="12855"/>
                    <a:pt x="6176" y="12850"/>
                    <a:pt x="6246" y="12845"/>
                  </a:cubicBezTo>
                  <a:cubicBezTo>
                    <a:pt x="6258" y="12845"/>
                    <a:pt x="6281" y="12838"/>
                    <a:pt x="6305" y="12838"/>
                  </a:cubicBezTo>
                  <a:cubicBezTo>
                    <a:pt x="6410" y="12838"/>
                    <a:pt x="6504" y="12877"/>
                    <a:pt x="6527" y="12926"/>
                  </a:cubicBezTo>
                  <a:cubicBezTo>
                    <a:pt x="6609" y="13103"/>
                    <a:pt x="6654" y="13275"/>
                    <a:pt x="6665" y="13448"/>
                  </a:cubicBezTo>
                  <a:cubicBezTo>
                    <a:pt x="6665" y="13475"/>
                    <a:pt x="6642" y="13507"/>
                    <a:pt x="6607" y="13528"/>
                  </a:cubicBezTo>
                  <a:cubicBezTo>
                    <a:pt x="6560" y="13550"/>
                    <a:pt x="6505" y="13560"/>
                    <a:pt x="6447" y="13565"/>
                  </a:cubicBezTo>
                  <a:cubicBezTo>
                    <a:pt x="6412" y="13565"/>
                    <a:pt x="6375" y="13565"/>
                    <a:pt x="6352" y="13565"/>
                  </a:cubicBezTo>
                  <a:cubicBezTo>
                    <a:pt x="6340" y="13565"/>
                    <a:pt x="6315" y="13565"/>
                    <a:pt x="6315" y="13565"/>
                  </a:cubicBezTo>
                  <a:cubicBezTo>
                    <a:pt x="6187" y="13555"/>
                    <a:pt x="6059" y="13528"/>
                    <a:pt x="5907" y="13507"/>
                  </a:cubicBezTo>
                  <a:lnTo>
                    <a:pt x="5896" y="13507"/>
                  </a:lnTo>
                  <a:cubicBezTo>
                    <a:pt x="5733" y="13480"/>
                    <a:pt x="5548" y="13454"/>
                    <a:pt x="5350" y="13437"/>
                  </a:cubicBezTo>
                  <a:cubicBezTo>
                    <a:pt x="5233" y="13427"/>
                    <a:pt x="5105" y="13421"/>
                    <a:pt x="4989" y="13421"/>
                  </a:cubicBezTo>
                  <a:cubicBezTo>
                    <a:pt x="4907" y="13421"/>
                    <a:pt x="4823" y="13420"/>
                    <a:pt x="4741" y="13426"/>
                  </a:cubicBezTo>
                  <a:cubicBezTo>
                    <a:pt x="4379" y="13447"/>
                    <a:pt x="4078" y="13490"/>
                    <a:pt x="3775" y="13539"/>
                  </a:cubicBezTo>
                  <a:lnTo>
                    <a:pt x="3706" y="13550"/>
                  </a:lnTo>
                  <a:cubicBezTo>
                    <a:pt x="3636" y="13561"/>
                    <a:pt x="3576" y="13587"/>
                    <a:pt x="3553" y="13619"/>
                  </a:cubicBezTo>
                  <a:cubicBezTo>
                    <a:pt x="3530" y="13646"/>
                    <a:pt x="3543" y="13680"/>
                    <a:pt x="3589" y="13707"/>
                  </a:cubicBezTo>
                  <a:cubicBezTo>
                    <a:pt x="3636" y="13739"/>
                    <a:pt x="3715" y="13754"/>
                    <a:pt x="3808" y="13754"/>
                  </a:cubicBezTo>
                  <a:cubicBezTo>
                    <a:pt x="3831" y="13754"/>
                    <a:pt x="3843" y="13754"/>
                    <a:pt x="3866" y="13754"/>
                  </a:cubicBezTo>
                  <a:cubicBezTo>
                    <a:pt x="4088" y="13732"/>
                    <a:pt x="4358" y="13717"/>
                    <a:pt x="4603" y="13717"/>
                  </a:cubicBezTo>
                  <a:cubicBezTo>
                    <a:pt x="4661" y="13717"/>
                    <a:pt x="4708" y="13717"/>
                    <a:pt x="4767" y="13722"/>
                  </a:cubicBezTo>
                  <a:cubicBezTo>
                    <a:pt x="4895" y="13727"/>
                    <a:pt x="5022" y="13744"/>
                    <a:pt x="5138" y="13766"/>
                  </a:cubicBezTo>
                  <a:cubicBezTo>
                    <a:pt x="5255" y="13787"/>
                    <a:pt x="5374" y="13819"/>
                    <a:pt x="5514" y="13862"/>
                  </a:cubicBezTo>
                  <a:lnTo>
                    <a:pt x="5572" y="13879"/>
                  </a:lnTo>
                  <a:cubicBezTo>
                    <a:pt x="5700" y="13916"/>
                    <a:pt x="5840" y="13959"/>
                    <a:pt x="5991" y="13996"/>
                  </a:cubicBezTo>
                  <a:cubicBezTo>
                    <a:pt x="6096" y="14023"/>
                    <a:pt x="6294" y="14051"/>
                    <a:pt x="6399" y="14067"/>
                  </a:cubicBezTo>
                  <a:cubicBezTo>
                    <a:pt x="6516" y="14083"/>
                    <a:pt x="6598" y="14143"/>
                    <a:pt x="6574" y="14197"/>
                  </a:cubicBezTo>
                  <a:cubicBezTo>
                    <a:pt x="6551" y="14256"/>
                    <a:pt x="6528" y="14309"/>
                    <a:pt x="6505" y="14369"/>
                  </a:cubicBezTo>
                  <a:cubicBezTo>
                    <a:pt x="6482" y="14422"/>
                    <a:pt x="6399" y="14467"/>
                    <a:pt x="6283" y="14488"/>
                  </a:cubicBezTo>
                  <a:lnTo>
                    <a:pt x="6199" y="14503"/>
                  </a:lnTo>
                  <a:cubicBezTo>
                    <a:pt x="6047" y="14530"/>
                    <a:pt x="5934" y="14551"/>
                    <a:pt x="5805" y="14562"/>
                  </a:cubicBezTo>
                  <a:cubicBezTo>
                    <a:pt x="5724" y="14568"/>
                    <a:pt x="5628" y="14574"/>
                    <a:pt x="5546" y="14574"/>
                  </a:cubicBezTo>
                  <a:cubicBezTo>
                    <a:pt x="5511" y="14574"/>
                    <a:pt x="5465" y="14574"/>
                    <a:pt x="5430" y="14574"/>
                  </a:cubicBezTo>
                  <a:cubicBezTo>
                    <a:pt x="5138" y="14563"/>
                    <a:pt x="4834" y="14515"/>
                    <a:pt x="4566" y="14466"/>
                  </a:cubicBezTo>
                  <a:cubicBezTo>
                    <a:pt x="4531" y="14461"/>
                    <a:pt x="4499" y="14454"/>
                    <a:pt x="4464" y="14454"/>
                  </a:cubicBezTo>
                  <a:cubicBezTo>
                    <a:pt x="4394" y="14454"/>
                    <a:pt x="4321" y="14466"/>
                    <a:pt x="4275" y="14493"/>
                  </a:cubicBezTo>
                  <a:cubicBezTo>
                    <a:pt x="4228" y="14515"/>
                    <a:pt x="4219" y="14542"/>
                    <a:pt x="4231" y="14574"/>
                  </a:cubicBezTo>
                  <a:cubicBezTo>
                    <a:pt x="4242" y="14606"/>
                    <a:pt x="4288" y="14633"/>
                    <a:pt x="4358" y="14655"/>
                  </a:cubicBezTo>
                  <a:cubicBezTo>
                    <a:pt x="4662" y="14730"/>
                    <a:pt x="4976" y="14805"/>
                    <a:pt x="5350" y="14848"/>
                  </a:cubicBezTo>
                  <a:cubicBezTo>
                    <a:pt x="5431" y="14859"/>
                    <a:pt x="5618" y="14875"/>
                    <a:pt x="5816" y="14885"/>
                  </a:cubicBezTo>
                  <a:cubicBezTo>
                    <a:pt x="5979" y="14896"/>
                    <a:pt x="6082" y="14972"/>
                    <a:pt x="6024" y="15047"/>
                  </a:cubicBezTo>
                  <a:cubicBezTo>
                    <a:pt x="5919" y="15176"/>
                    <a:pt x="5814" y="15307"/>
                    <a:pt x="5732" y="15377"/>
                  </a:cubicBezTo>
                  <a:cubicBezTo>
                    <a:pt x="5686" y="15420"/>
                    <a:pt x="5607" y="15446"/>
                    <a:pt x="5514" y="15451"/>
                  </a:cubicBezTo>
                  <a:cubicBezTo>
                    <a:pt x="5467" y="15451"/>
                    <a:pt x="5429" y="15446"/>
                    <a:pt x="5382" y="15441"/>
                  </a:cubicBezTo>
                  <a:cubicBezTo>
                    <a:pt x="5231" y="15403"/>
                    <a:pt x="5092" y="15376"/>
                    <a:pt x="5022" y="15360"/>
                  </a:cubicBezTo>
                  <a:cubicBezTo>
                    <a:pt x="4835" y="15328"/>
                    <a:pt x="4637" y="15307"/>
                    <a:pt x="4439" y="15296"/>
                  </a:cubicBezTo>
                  <a:cubicBezTo>
                    <a:pt x="4380" y="15296"/>
                    <a:pt x="4312" y="15290"/>
                    <a:pt x="4242" y="15290"/>
                  </a:cubicBezTo>
                  <a:cubicBezTo>
                    <a:pt x="4137" y="15290"/>
                    <a:pt x="4043" y="15291"/>
                    <a:pt x="3950" y="15296"/>
                  </a:cubicBezTo>
                  <a:lnTo>
                    <a:pt x="3939" y="15296"/>
                  </a:lnTo>
                  <a:cubicBezTo>
                    <a:pt x="3858" y="15296"/>
                    <a:pt x="3773" y="15301"/>
                    <a:pt x="3691" y="15301"/>
                  </a:cubicBezTo>
                  <a:cubicBezTo>
                    <a:pt x="3633" y="15301"/>
                    <a:pt x="3589" y="15302"/>
                    <a:pt x="3542" y="15296"/>
                  </a:cubicBezTo>
                  <a:cubicBezTo>
                    <a:pt x="3414" y="15291"/>
                    <a:pt x="3295" y="15274"/>
                    <a:pt x="3167" y="15253"/>
                  </a:cubicBezTo>
                  <a:cubicBezTo>
                    <a:pt x="2887" y="15199"/>
                    <a:pt x="2610" y="15096"/>
                    <a:pt x="2423" y="15020"/>
                  </a:cubicBezTo>
                  <a:cubicBezTo>
                    <a:pt x="2388" y="15004"/>
                    <a:pt x="2328" y="15000"/>
                    <a:pt x="2281" y="15000"/>
                  </a:cubicBezTo>
                  <a:cubicBezTo>
                    <a:pt x="2246" y="15000"/>
                    <a:pt x="2213" y="15004"/>
                    <a:pt x="2190" y="15015"/>
                  </a:cubicBezTo>
                  <a:cubicBezTo>
                    <a:pt x="2155" y="15026"/>
                    <a:pt x="2132" y="15042"/>
                    <a:pt x="2132" y="15064"/>
                  </a:cubicBezTo>
                  <a:cubicBezTo>
                    <a:pt x="2132" y="15085"/>
                    <a:pt x="2143" y="15113"/>
                    <a:pt x="2190" y="15135"/>
                  </a:cubicBezTo>
                  <a:cubicBezTo>
                    <a:pt x="2411" y="15248"/>
                    <a:pt x="2665" y="15366"/>
                    <a:pt x="2992" y="15463"/>
                  </a:cubicBezTo>
                  <a:cubicBezTo>
                    <a:pt x="3155" y="15511"/>
                    <a:pt x="3330" y="15549"/>
                    <a:pt x="3516" y="15571"/>
                  </a:cubicBezTo>
                  <a:cubicBezTo>
                    <a:pt x="3691" y="15592"/>
                    <a:pt x="3844" y="15603"/>
                    <a:pt x="4019" y="15620"/>
                  </a:cubicBezTo>
                  <a:cubicBezTo>
                    <a:pt x="4171" y="15630"/>
                    <a:pt x="4311" y="15640"/>
                    <a:pt x="4428" y="15657"/>
                  </a:cubicBezTo>
                  <a:cubicBezTo>
                    <a:pt x="4544" y="15673"/>
                    <a:pt x="4651" y="15695"/>
                    <a:pt x="4756" y="15727"/>
                  </a:cubicBezTo>
                  <a:cubicBezTo>
                    <a:pt x="4791" y="15738"/>
                    <a:pt x="4826" y="15748"/>
                    <a:pt x="4872" y="15764"/>
                  </a:cubicBezTo>
                  <a:cubicBezTo>
                    <a:pt x="5059" y="15834"/>
                    <a:pt x="5117" y="15959"/>
                    <a:pt x="4989" y="16056"/>
                  </a:cubicBezTo>
                  <a:cubicBezTo>
                    <a:pt x="4931" y="16104"/>
                    <a:pt x="4858" y="16152"/>
                    <a:pt x="4799" y="16200"/>
                  </a:cubicBezTo>
                  <a:cubicBezTo>
                    <a:pt x="4659" y="16308"/>
                    <a:pt x="4533" y="16422"/>
                    <a:pt x="4417" y="16535"/>
                  </a:cubicBezTo>
                  <a:cubicBezTo>
                    <a:pt x="4347" y="16606"/>
                    <a:pt x="4205" y="16648"/>
                    <a:pt x="4041" y="16653"/>
                  </a:cubicBezTo>
                  <a:cubicBezTo>
                    <a:pt x="3983" y="16653"/>
                    <a:pt x="3928" y="16653"/>
                    <a:pt x="3881" y="16653"/>
                  </a:cubicBezTo>
                  <a:cubicBezTo>
                    <a:pt x="3834" y="16653"/>
                    <a:pt x="3809" y="16653"/>
                    <a:pt x="3797" y="16653"/>
                  </a:cubicBezTo>
                  <a:cubicBezTo>
                    <a:pt x="3669" y="16643"/>
                    <a:pt x="3552" y="16626"/>
                    <a:pt x="3447" y="16605"/>
                  </a:cubicBezTo>
                  <a:cubicBezTo>
                    <a:pt x="3342" y="16583"/>
                    <a:pt x="3227" y="16546"/>
                    <a:pt x="3075" y="16492"/>
                  </a:cubicBezTo>
                  <a:cubicBezTo>
                    <a:pt x="3040" y="16481"/>
                    <a:pt x="3005" y="16471"/>
                    <a:pt x="2970" y="16455"/>
                  </a:cubicBezTo>
                  <a:cubicBezTo>
                    <a:pt x="2865" y="16417"/>
                    <a:pt x="2747" y="16372"/>
                    <a:pt x="2631" y="16340"/>
                  </a:cubicBezTo>
                  <a:cubicBezTo>
                    <a:pt x="2456" y="16286"/>
                    <a:pt x="2259" y="16249"/>
                    <a:pt x="2084" y="16232"/>
                  </a:cubicBezTo>
                  <a:cubicBezTo>
                    <a:pt x="1968" y="16222"/>
                    <a:pt x="1852" y="16217"/>
                    <a:pt x="1723" y="16217"/>
                  </a:cubicBezTo>
                  <a:cubicBezTo>
                    <a:pt x="1653" y="16217"/>
                    <a:pt x="1571" y="16217"/>
                    <a:pt x="1501" y="16222"/>
                  </a:cubicBezTo>
                  <a:cubicBezTo>
                    <a:pt x="1326" y="16233"/>
                    <a:pt x="1150" y="16254"/>
                    <a:pt x="940" y="16286"/>
                  </a:cubicBezTo>
                  <a:cubicBezTo>
                    <a:pt x="835" y="16302"/>
                    <a:pt x="767" y="16362"/>
                    <a:pt x="790" y="16416"/>
                  </a:cubicBezTo>
                  <a:cubicBezTo>
                    <a:pt x="802" y="16464"/>
                    <a:pt x="883" y="16497"/>
                    <a:pt x="976" y="16497"/>
                  </a:cubicBezTo>
                  <a:cubicBezTo>
                    <a:pt x="988" y="16497"/>
                    <a:pt x="997" y="16497"/>
                    <a:pt x="1009" y="16497"/>
                  </a:cubicBezTo>
                  <a:cubicBezTo>
                    <a:pt x="1149" y="16486"/>
                    <a:pt x="1289" y="16475"/>
                    <a:pt x="1417" y="16475"/>
                  </a:cubicBezTo>
                  <a:cubicBezTo>
                    <a:pt x="1592" y="16475"/>
                    <a:pt x="1758" y="16487"/>
                    <a:pt x="1909" y="16514"/>
                  </a:cubicBezTo>
                  <a:cubicBezTo>
                    <a:pt x="2026" y="16535"/>
                    <a:pt x="2142" y="16566"/>
                    <a:pt x="2259" y="16610"/>
                  </a:cubicBezTo>
                  <a:cubicBezTo>
                    <a:pt x="2341" y="16642"/>
                    <a:pt x="2433" y="16680"/>
                    <a:pt x="2514" y="16717"/>
                  </a:cubicBezTo>
                  <a:lnTo>
                    <a:pt x="2598" y="16756"/>
                  </a:lnTo>
                  <a:cubicBezTo>
                    <a:pt x="2715" y="16805"/>
                    <a:pt x="2863" y="16869"/>
                    <a:pt x="3050" y="16918"/>
                  </a:cubicBezTo>
                  <a:cubicBezTo>
                    <a:pt x="3225" y="16966"/>
                    <a:pt x="3438" y="16997"/>
                    <a:pt x="3648" y="17014"/>
                  </a:cubicBezTo>
                  <a:cubicBezTo>
                    <a:pt x="3683" y="17014"/>
                    <a:pt x="3704" y="17020"/>
                    <a:pt x="3739" y="17020"/>
                  </a:cubicBezTo>
                  <a:cubicBezTo>
                    <a:pt x="3820" y="17026"/>
                    <a:pt x="3893" y="17047"/>
                    <a:pt x="3939" y="17074"/>
                  </a:cubicBezTo>
                  <a:cubicBezTo>
                    <a:pt x="3986" y="17107"/>
                    <a:pt x="4009" y="17144"/>
                    <a:pt x="3998" y="17182"/>
                  </a:cubicBezTo>
                  <a:cubicBezTo>
                    <a:pt x="3951" y="17317"/>
                    <a:pt x="3928" y="17451"/>
                    <a:pt x="3939" y="17586"/>
                  </a:cubicBezTo>
                  <a:cubicBezTo>
                    <a:pt x="3939" y="17624"/>
                    <a:pt x="3916" y="17656"/>
                    <a:pt x="3881" y="17672"/>
                  </a:cubicBezTo>
                  <a:cubicBezTo>
                    <a:pt x="3846" y="17688"/>
                    <a:pt x="3808" y="17694"/>
                    <a:pt x="3750" y="17694"/>
                  </a:cubicBezTo>
                  <a:cubicBezTo>
                    <a:pt x="3715" y="17694"/>
                    <a:pt x="3668" y="17687"/>
                    <a:pt x="3633" y="17682"/>
                  </a:cubicBezTo>
                  <a:lnTo>
                    <a:pt x="3622" y="17682"/>
                  </a:lnTo>
                  <a:cubicBezTo>
                    <a:pt x="3575" y="17677"/>
                    <a:pt x="3541" y="17666"/>
                    <a:pt x="3495" y="17660"/>
                  </a:cubicBezTo>
                  <a:cubicBezTo>
                    <a:pt x="3378" y="17639"/>
                    <a:pt x="3248" y="17612"/>
                    <a:pt x="3108" y="17596"/>
                  </a:cubicBezTo>
                  <a:cubicBezTo>
                    <a:pt x="2933" y="17575"/>
                    <a:pt x="2772" y="17559"/>
                    <a:pt x="2609" y="17559"/>
                  </a:cubicBezTo>
                  <a:cubicBezTo>
                    <a:pt x="2574" y="17559"/>
                    <a:pt x="2549" y="17559"/>
                    <a:pt x="2514" y="17559"/>
                  </a:cubicBezTo>
                  <a:cubicBezTo>
                    <a:pt x="2328" y="17565"/>
                    <a:pt x="2129" y="17585"/>
                    <a:pt x="1942" y="17623"/>
                  </a:cubicBezTo>
                  <a:cubicBezTo>
                    <a:pt x="1779" y="17655"/>
                    <a:pt x="1618" y="17704"/>
                    <a:pt x="1443" y="17763"/>
                  </a:cubicBezTo>
                  <a:cubicBezTo>
                    <a:pt x="1361" y="17795"/>
                    <a:pt x="1327" y="17855"/>
                    <a:pt x="1373" y="17909"/>
                  </a:cubicBezTo>
                  <a:cubicBezTo>
                    <a:pt x="1408" y="17947"/>
                    <a:pt x="1478" y="17968"/>
                    <a:pt x="1548" y="17968"/>
                  </a:cubicBezTo>
                  <a:cubicBezTo>
                    <a:pt x="1572" y="17968"/>
                    <a:pt x="1605" y="17962"/>
                    <a:pt x="1629" y="17957"/>
                  </a:cubicBezTo>
                  <a:cubicBezTo>
                    <a:pt x="1908" y="17886"/>
                    <a:pt x="2175" y="17849"/>
                    <a:pt x="2408" y="17849"/>
                  </a:cubicBezTo>
                  <a:cubicBezTo>
                    <a:pt x="2432" y="17849"/>
                    <a:pt x="2469" y="17849"/>
                    <a:pt x="2492" y="17849"/>
                  </a:cubicBezTo>
                  <a:cubicBezTo>
                    <a:pt x="2621" y="17854"/>
                    <a:pt x="2750" y="17871"/>
                    <a:pt x="2890" y="17898"/>
                  </a:cubicBezTo>
                  <a:cubicBezTo>
                    <a:pt x="2971" y="17914"/>
                    <a:pt x="3063" y="17935"/>
                    <a:pt x="3145" y="17957"/>
                  </a:cubicBezTo>
                  <a:cubicBezTo>
                    <a:pt x="3191" y="17967"/>
                    <a:pt x="3250" y="17984"/>
                    <a:pt x="3309" y="17995"/>
                  </a:cubicBezTo>
                  <a:cubicBezTo>
                    <a:pt x="3460" y="18028"/>
                    <a:pt x="3635" y="18065"/>
                    <a:pt x="3844" y="18086"/>
                  </a:cubicBezTo>
                  <a:cubicBezTo>
                    <a:pt x="3868" y="18086"/>
                    <a:pt x="3879" y="18091"/>
                    <a:pt x="3903" y="18091"/>
                  </a:cubicBezTo>
                  <a:cubicBezTo>
                    <a:pt x="4008" y="18102"/>
                    <a:pt x="4102" y="18140"/>
                    <a:pt x="4125" y="18189"/>
                  </a:cubicBezTo>
                  <a:cubicBezTo>
                    <a:pt x="4148" y="18221"/>
                    <a:pt x="4160" y="18253"/>
                    <a:pt x="4183" y="18280"/>
                  </a:cubicBezTo>
                  <a:cubicBezTo>
                    <a:pt x="4218" y="18328"/>
                    <a:pt x="4172" y="18383"/>
                    <a:pt x="4067" y="18404"/>
                  </a:cubicBezTo>
                  <a:lnTo>
                    <a:pt x="4056" y="18404"/>
                  </a:lnTo>
                  <a:cubicBezTo>
                    <a:pt x="3858" y="18447"/>
                    <a:pt x="3668" y="18501"/>
                    <a:pt x="3516" y="18566"/>
                  </a:cubicBezTo>
                  <a:cubicBezTo>
                    <a:pt x="3365" y="18631"/>
                    <a:pt x="3249" y="18707"/>
                    <a:pt x="3156" y="18771"/>
                  </a:cubicBezTo>
                  <a:cubicBezTo>
                    <a:pt x="3121" y="18793"/>
                    <a:pt x="3100" y="18814"/>
                    <a:pt x="3065" y="18835"/>
                  </a:cubicBezTo>
                  <a:cubicBezTo>
                    <a:pt x="3006" y="18878"/>
                    <a:pt x="2948" y="18916"/>
                    <a:pt x="2890" y="18948"/>
                  </a:cubicBezTo>
                  <a:cubicBezTo>
                    <a:pt x="2796" y="19002"/>
                    <a:pt x="2700" y="19046"/>
                    <a:pt x="2583" y="19078"/>
                  </a:cubicBezTo>
                  <a:cubicBezTo>
                    <a:pt x="2362" y="19148"/>
                    <a:pt x="2073" y="19185"/>
                    <a:pt x="1723" y="19191"/>
                  </a:cubicBezTo>
                  <a:cubicBezTo>
                    <a:pt x="1677" y="19191"/>
                    <a:pt x="1627" y="19201"/>
                    <a:pt x="1592" y="19218"/>
                  </a:cubicBezTo>
                  <a:cubicBezTo>
                    <a:pt x="1557" y="19239"/>
                    <a:pt x="1537" y="19266"/>
                    <a:pt x="1548" y="19293"/>
                  </a:cubicBezTo>
                  <a:cubicBezTo>
                    <a:pt x="1560" y="19347"/>
                    <a:pt x="1651" y="19401"/>
                    <a:pt x="1756" y="19406"/>
                  </a:cubicBezTo>
                  <a:cubicBezTo>
                    <a:pt x="1884" y="19417"/>
                    <a:pt x="2015" y="19418"/>
                    <a:pt x="2132" y="19418"/>
                  </a:cubicBezTo>
                  <a:cubicBezTo>
                    <a:pt x="2423" y="19418"/>
                    <a:pt x="2678" y="19391"/>
                    <a:pt x="2911" y="19342"/>
                  </a:cubicBezTo>
                  <a:cubicBezTo>
                    <a:pt x="3086" y="19304"/>
                    <a:pt x="3237" y="19251"/>
                    <a:pt x="3389" y="19175"/>
                  </a:cubicBezTo>
                  <a:cubicBezTo>
                    <a:pt x="3494" y="19127"/>
                    <a:pt x="3577" y="19077"/>
                    <a:pt x="3659" y="19029"/>
                  </a:cubicBezTo>
                  <a:cubicBezTo>
                    <a:pt x="3682" y="19013"/>
                    <a:pt x="3715" y="18996"/>
                    <a:pt x="3739" y="18980"/>
                  </a:cubicBezTo>
                  <a:cubicBezTo>
                    <a:pt x="3855" y="18910"/>
                    <a:pt x="3948" y="18868"/>
                    <a:pt x="4041" y="18835"/>
                  </a:cubicBezTo>
                  <a:cubicBezTo>
                    <a:pt x="4135" y="18798"/>
                    <a:pt x="4241" y="18771"/>
                    <a:pt x="4369" y="18750"/>
                  </a:cubicBezTo>
                  <a:cubicBezTo>
                    <a:pt x="4404" y="18744"/>
                    <a:pt x="4429" y="18738"/>
                    <a:pt x="4464" y="18738"/>
                  </a:cubicBezTo>
                  <a:cubicBezTo>
                    <a:pt x="4557" y="18738"/>
                    <a:pt x="4636" y="18761"/>
                    <a:pt x="4683" y="18798"/>
                  </a:cubicBezTo>
                  <a:cubicBezTo>
                    <a:pt x="4869" y="18944"/>
                    <a:pt x="5105" y="19078"/>
                    <a:pt x="5350" y="19207"/>
                  </a:cubicBezTo>
                  <a:cubicBezTo>
                    <a:pt x="5513" y="19288"/>
                    <a:pt x="5479" y="19438"/>
                    <a:pt x="4989" y="19541"/>
                  </a:cubicBezTo>
                  <a:cubicBezTo>
                    <a:pt x="4557" y="19632"/>
                    <a:pt x="4196" y="19714"/>
                    <a:pt x="3939" y="19859"/>
                  </a:cubicBezTo>
                  <a:cubicBezTo>
                    <a:pt x="3718" y="19988"/>
                    <a:pt x="3589" y="20149"/>
                    <a:pt x="3542" y="20354"/>
                  </a:cubicBezTo>
                  <a:cubicBezTo>
                    <a:pt x="3530" y="20403"/>
                    <a:pt x="3611" y="20457"/>
                    <a:pt x="3728" y="20474"/>
                  </a:cubicBezTo>
                  <a:cubicBezTo>
                    <a:pt x="3751" y="20479"/>
                    <a:pt x="3773" y="20479"/>
                    <a:pt x="3808" y="20479"/>
                  </a:cubicBezTo>
                  <a:cubicBezTo>
                    <a:pt x="3890" y="20479"/>
                    <a:pt x="3960" y="20457"/>
                    <a:pt x="3983" y="20420"/>
                  </a:cubicBezTo>
                  <a:cubicBezTo>
                    <a:pt x="4076" y="20263"/>
                    <a:pt x="4230" y="20139"/>
                    <a:pt x="4417" y="20053"/>
                  </a:cubicBezTo>
                  <a:cubicBezTo>
                    <a:pt x="4650" y="19950"/>
                    <a:pt x="4917" y="19918"/>
                    <a:pt x="5197" y="19869"/>
                  </a:cubicBezTo>
                  <a:cubicBezTo>
                    <a:pt x="5348" y="19842"/>
                    <a:pt x="5536" y="19810"/>
                    <a:pt x="5710" y="19756"/>
                  </a:cubicBezTo>
                  <a:cubicBezTo>
                    <a:pt x="5792" y="19735"/>
                    <a:pt x="5910" y="19687"/>
                    <a:pt x="6039" y="19639"/>
                  </a:cubicBezTo>
                  <a:cubicBezTo>
                    <a:pt x="6143" y="19595"/>
                    <a:pt x="6304" y="19590"/>
                    <a:pt x="6432" y="19633"/>
                  </a:cubicBezTo>
                  <a:cubicBezTo>
                    <a:pt x="6630" y="19698"/>
                    <a:pt x="6842" y="19752"/>
                    <a:pt x="7052" y="19800"/>
                  </a:cubicBezTo>
                  <a:cubicBezTo>
                    <a:pt x="7215" y="19838"/>
                    <a:pt x="7320" y="19913"/>
                    <a:pt x="7343" y="19994"/>
                  </a:cubicBezTo>
                  <a:cubicBezTo>
                    <a:pt x="7355" y="20015"/>
                    <a:pt x="7353" y="20031"/>
                    <a:pt x="7365" y="20053"/>
                  </a:cubicBezTo>
                  <a:cubicBezTo>
                    <a:pt x="7377" y="20107"/>
                    <a:pt x="7402" y="20156"/>
                    <a:pt x="7402" y="20204"/>
                  </a:cubicBezTo>
                  <a:cubicBezTo>
                    <a:pt x="7413" y="20274"/>
                    <a:pt x="7400" y="20334"/>
                    <a:pt x="7365" y="20393"/>
                  </a:cubicBezTo>
                  <a:cubicBezTo>
                    <a:pt x="7295" y="20511"/>
                    <a:pt x="7122" y="20630"/>
                    <a:pt x="6866" y="20743"/>
                  </a:cubicBezTo>
                  <a:cubicBezTo>
                    <a:pt x="6831" y="20759"/>
                    <a:pt x="6808" y="20780"/>
                    <a:pt x="6808" y="20802"/>
                  </a:cubicBezTo>
                  <a:cubicBezTo>
                    <a:pt x="6808" y="20829"/>
                    <a:pt x="6830" y="20851"/>
                    <a:pt x="6877" y="20873"/>
                  </a:cubicBezTo>
                  <a:cubicBezTo>
                    <a:pt x="6923" y="20894"/>
                    <a:pt x="6993" y="20910"/>
                    <a:pt x="7063" y="20910"/>
                  </a:cubicBezTo>
                  <a:cubicBezTo>
                    <a:pt x="7109" y="20910"/>
                    <a:pt x="7155" y="20904"/>
                    <a:pt x="7190" y="20893"/>
                  </a:cubicBezTo>
                  <a:cubicBezTo>
                    <a:pt x="7563" y="20780"/>
                    <a:pt x="7823" y="20646"/>
                    <a:pt x="7963" y="20501"/>
                  </a:cubicBezTo>
                  <a:cubicBezTo>
                    <a:pt x="8033" y="20420"/>
                    <a:pt x="8079" y="20328"/>
                    <a:pt x="8090" y="20231"/>
                  </a:cubicBezTo>
                  <a:cubicBezTo>
                    <a:pt x="8090" y="20220"/>
                    <a:pt x="8090" y="20198"/>
                    <a:pt x="8101" y="20160"/>
                  </a:cubicBezTo>
                  <a:cubicBezTo>
                    <a:pt x="8113" y="20090"/>
                    <a:pt x="8252" y="20037"/>
                    <a:pt x="8404" y="20048"/>
                  </a:cubicBezTo>
                  <a:cubicBezTo>
                    <a:pt x="8765" y="20075"/>
                    <a:pt x="9185" y="20101"/>
                    <a:pt x="9512" y="20107"/>
                  </a:cubicBezTo>
                  <a:cubicBezTo>
                    <a:pt x="9617" y="20107"/>
                    <a:pt x="9700" y="20144"/>
                    <a:pt x="9723" y="20192"/>
                  </a:cubicBezTo>
                  <a:cubicBezTo>
                    <a:pt x="9747" y="20252"/>
                    <a:pt x="9746" y="20307"/>
                    <a:pt x="9734" y="20366"/>
                  </a:cubicBezTo>
                  <a:cubicBezTo>
                    <a:pt x="9722" y="20420"/>
                    <a:pt x="9676" y="20484"/>
                    <a:pt x="9617" y="20559"/>
                  </a:cubicBezTo>
                  <a:cubicBezTo>
                    <a:pt x="9606" y="20576"/>
                    <a:pt x="9593" y="20592"/>
                    <a:pt x="9581" y="20608"/>
                  </a:cubicBezTo>
                  <a:cubicBezTo>
                    <a:pt x="9534" y="20668"/>
                    <a:pt x="9489" y="20732"/>
                    <a:pt x="9443" y="20802"/>
                  </a:cubicBezTo>
                  <a:cubicBezTo>
                    <a:pt x="9384" y="20899"/>
                    <a:pt x="9372" y="20990"/>
                    <a:pt x="9395" y="21076"/>
                  </a:cubicBezTo>
                  <a:cubicBezTo>
                    <a:pt x="9418" y="21163"/>
                    <a:pt x="9466" y="21249"/>
                    <a:pt x="9559" y="21336"/>
                  </a:cubicBezTo>
                  <a:cubicBezTo>
                    <a:pt x="9641" y="21411"/>
                    <a:pt x="9747" y="21486"/>
                    <a:pt x="9887" y="21561"/>
                  </a:cubicBezTo>
                  <a:cubicBezTo>
                    <a:pt x="9934" y="21583"/>
                    <a:pt x="10002" y="21600"/>
                    <a:pt x="10084" y="21600"/>
                  </a:cubicBezTo>
                  <a:cubicBezTo>
                    <a:pt x="10131" y="21600"/>
                    <a:pt x="10165" y="21594"/>
                    <a:pt x="10212" y="21588"/>
                  </a:cubicBezTo>
                  <a:cubicBezTo>
                    <a:pt x="10270" y="21577"/>
                    <a:pt x="10317" y="21556"/>
                    <a:pt x="10328" y="21529"/>
                  </a:cubicBezTo>
                  <a:cubicBezTo>
                    <a:pt x="10340" y="21508"/>
                    <a:pt x="10341" y="21487"/>
                    <a:pt x="10317" y="21465"/>
                  </a:cubicBezTo>
                  <a:cubicBezTo>
                    <a:pt x="10142" y="21325"/>
                    <a:pt x="10050" y="21190"/>
                    <a:pt x="10062" y="21066"/>
                  </a:cubicBezTo>
                  <a:cubicBezTo>
                    <a:pt x="10062" y="21007"/>
                    <a:pt x="10096" y="20947"/>
                    <a:pt x="10142" y="20883"/>
                  </a:cubicBezTo>
                  <a:cubicBezTo>
                    <a:pt x="10177" y="20834"/>
                    <a:pt x="10234" y="20786"/>
                    <a:pt x="10281" y="20738"/>
                  </a:cubicBezTo>
                  <a:cubicBezTo>
                    <a:pt x="10304" y="20722"/>
                    <a:pt x="10316" y="20706"/>
                    <a:pt x="10339" y="20684"/>
                  </a:cubicBezTo>
                  <a:cubicBezTo>
                    <a:pt x="10432" y="20592"/>
                    <a:pt x="10494" y="20510"/>
                    <a:pt x="10529" y="20435"/>
                  </a:cubicBezTo>
                  <a:cubicBezTo>
                    <a:pt x="10540" y="20403"/>
                    <a:pt x="10550" y="20334"/>
                    <a:pt x="10551" y="20253"/>
                  </a:cubicBezTo>
                  <a:cubicBezTo>
                    <a:pt x="10551" y="20156"/>
                    <a:pt x="10702" y="20070"/>
                    <a:pt x="10900" y="20043"/>
                  </a:cubicBezTo>
                  <a:cubicBezTo>
                    <a:pt x="11157" y="20010"/>
                    <a:pt x="11412" y="19972"/>
                    <a:pt x="11564" y="19945"/>
                  </a:cubicBezTo>
                  <a:cubicBezTo>
                    <a:pt x="11587" y="19940"/>
                    <a:pt x="11613" y="19940"/>
                    <a:pt x="11637" y="19940"/>
                  </a:cubicBezTo>
                  <a:cubicBezTo>
                    <a:pt x="11742" y="19940"/>
                    <a:pt x="11833" y="19977"/>
                    <a:pt x="11844" y="20026"/>
                  </a:cubicBezTo>
                  <a:cubicBezTo>
                    <a:pt x="11856" y="20069"/>
                    <a:pt x="11869" y="20107"/>
                    <a:pt x="11881" y="20128"/>
                  </a:cubicBezTo>
                  <a:cubicBezTo>
                    <a:pt x="11916" y="20225"/>
                    <a:pt x="11984" y="20317"/>
                    <a:pt x="12078" y="20393"/>
                  </a:cubicBezTo>
                  <a:cubicBezTo>
                    <a:pt x="12171" y="20468"/>
                    <a:pt x="12301" y="20539"/>
                    <a:pt x="12453" y="20603"/>
                  </a:cubicBezTo>
                  <a:cubicBezTo>
                    <a:pt x="12581" y="20657"/>
                    <a:pt x="12744" y="20705"/>
                    <a:pt x="12930" y="20748"/>
                  </a:cubicBezTo>
                  <a:cubicBezTo>
                    <a:pt x="12965" y="20753"/>
                    <a:pt x="13001" y="20758"/>
                    <a:pt x="13036" y="20758"/>
                  </a:cubicBezTo>
                  <a:cubicBezTo>
                    <a:pt x="13118" y="20758"/>
                    <a:pt x="13197" y="20743"/>
                    <a:pt x="13244" y="20716"/>
                  </a:cubicBezTo>
                  <a:cubicBezTo>
                    <a:pt x="13291" y="20695"/>
                    <a:pt x="13302" y="20667"/>
                    <a:pt x="13302" y="20640"/>
                  </a:cubicBezTo>
                  <a:cubicBezTo>
                    <a:pt x="13302" y="20619"/>
                    <a:pt x="13280" y="20597"/>
                    <a:pt x="13233" y="20586"/>
                  </a:cubicBezTo>
                  <a:cubicBezTo>
                    <a:pt x="12953" y="20489"/>
                    <a:pt x="12754" y="20376"/>
                    <a:pt x="12661" y="20268"/>
                  </a:cubicBezTo>
                  <a:cubicBezTo>
                    <a:pt x="12614" y="20214"/>
                    <a:pt x="12592" y="20149"/>
                    <a:pt x="12581" y="20085"/>
                  </a:cubicBezTo>
                  <a:cubicBezTo>
                    <a:pt x="12569" y="20031"/>
                    <a:pt x="12581" y="19977"/>
                    <a:pt x="12581" y="19923"/>
                  </a:cubicBezTo>
                  <a:lnTo>
                    <a:pt x="12581" y="19864"/>
                  </a:lnTo>
                  <a:cubicBezTo>
                    <a:pt x="12581" y="19853"/>
                    <a:pt x="12580" y="19843"/>
                    <a:pt x="12591" y="19832"/>
                  </a:cubicBezTo>
                  <a:cubicBezTo>
                    <a:pt x="12626" y="19757"/>
                    <a:pt x="12720" y="19687"/>
                    <a:pt x="12872" y="19639"/>
                  </a:cubicBezTo>
                  <a:cubicBezTo>
                    <a:pt x="13035" y="19590"/>
                    <a:pt x="13187" y="19531"/>
                    <a:pt x="13339" y="19477"/>
                  </a:cubicBezTo>
                  <a:cubicBezTo>
                    <a:pt x="13385" y="19461"/>
                    <a:pt x="13444" y="19450"/>
                    <a:pt x="13503" y="19450"/>
                  </a:cubicBezTo>
                  <a:cubicBezTo>
                    <a:pt x="13584" y="19450"/>
                    <a:pt x="13663" y="19471"/>
                    <a:pt x="13721" y="19504"/>
                  </a:cubicBezTo>
                  <a:cubicBezTo>
                    <a:pt x="13768" y="19536"/>
                    <a:pt x="13816" y="19563"/>
                    <a:pt x="13874" y="19590"/>
                  </a:cubicBezTo>
                  <a:cubicBezTo>
                    <a:pt x="14026" y="19670"/>
                    <a:pt x="14201" y="19734"/>
                    <a:pt x="14399" y="19788"/>
                  </a:cubicBezTo>
                  <a:cubicBezTo>
                    <a:pt x="14597" y="19842"/>
                    <a:pt x="14796" y="19876"/>
                    <a:pt x="14971" y="19903"/>
                  </a:cubicBezTo>
                  <a:lnTo>
                    <a:pt x="15062" y="19913"/>
                  </a:lnTo>
                  <a:cubicBezTo>
                    <a:pt x="15202" y="19934"/>
                    <a:pt x="15331" y="19955"/>
                    <a:pt x="15460" y="19977"/>
                  </a:cubicBezTo>
                  <a:cubicBezTo>
                    <a:pt x="15611" y="20009"/>
                    <a:pt x="15729" y="20042"/>
                    <a:pt x="15846" y="20085"/>
                  </a:cubicBezTo>
                  <a:cubicBezTo>
                    <a:pt x="16056" y="20171"/>
                    <a:pt x="16218" y="20290"/>
                    <a:pt x="16334" y="20452"/>
                  </a:cubicBezTo>
                  <a:cubicBezTo>
                    <a:pt x="16358" y="20489"/>
                    <a:pt x="16439" y="20511"/>
                    <a:pt x="16520" y="20511"/>
                  </a:cubicBezTo>
                  <a:cubicBezTo>
                    <a:pt x="16544" y="20511"/>
                    <a:pt x="16570" y="20511"/>
                    <a:pt x="16593" y="20506"/>
                  </a:cubicBezTo>
                  <a:cubicBezTo>
                    <a:pt x="16722" y="20489"/>
                    <a:pt x="16802" y="20436"/>
                    <a:pt x="16779" y="20388"/>
                  </a:cubicBezTo>
                  <a:cubicBezTo>
                    <a:pt x="16721" y="20178"/>
                    <a:pt x="16579" y="20020"/>
                    <a:pt x="16334" y="19891"/>
                  </a:cubicBezTo>
                  <a:cubicBezTo>
                    <a:pt x="16206" y="19821"/>
                    <a:pt x="16044" y="19756"/>
                    <a:pt x="15846" y="19702"/>
                  </a:cubicBezTo>
                  <a:cubicBezTo>
                    <a:pt x="15694" y="19659"/>
                    <a:pt x="15530" y="19627"/>
                    <a:pt x="15391" y="19595"/>
                  </a:cubicBezTo>
                  <a:lnTo>
                    <a:pt x="15310" y="19580"/>
                  </a:lnTo>
                  <a:cubicBezTo>
                    <a:pt x="15124" y="19536"/>
                    <a:pt x="14993" y="19504"/>
                    <a:pt x="14888" y="19472"/>
                  </a:cubicBezTo>
                  <a:cubicBezTo>
                    <a:pt x="14783" y="19434"/>
                    <a:pt x="14692" y="19396"/>
                    <a:pt x="14611" y="19347"/>
                  </a:cubicBezTo>
                  <a:cubicBezTo>
                    <a:pt x="14517" y="19293"/>
                    <a:pt x="14434" y="19228"/>
                    <a:pt x="14341" y="19137"/>
                  </a:cubicBezTo>
                  <a:cubicBezTo>
                    <a:pt x="14294" y="19088"/>
                    <a:pt x="14307" y="19030"/>
                    <a:pt x="14388" y="18992"/>
                  </a:cubicBezTo>
                  <a:cubicBezTo>
                    <a:pt x="14517" y="18917"/>
                    <a:pt x="14751" y="18776"/>
                    <a:pt x="14960" y="18647"/>
                  </a:cubicBezTo>
                  <a:cubicBezTo>
                    <a:pt x="15054" y="18588"/>
                    <a:pt x="15238" y="18582"/>
                    <a:pt x="15343" y="18642"/>
                  </a:cubicBezTo>
                  <a:cubicBezTo>
                    <a:pt x="15401" y="18674"/>
                    <a:pt x="15448" y="18695"/>
                    <a:pt x="15460" y="18701"/>
                  </a:cubicBezTo>
                  <a:cubicBezTo>
                    <a:pt x="15600" y="18771"/>
                    <a:pt x="15774" y="18824"/>
                    <a:pt x="15937" y="18867"/>
                  </a:cubicBezTo>
                  <a:cubicBezTo>
                    <a:pt x="16240" y="18937"/>
                    <a:pt x="16591" y="18975"/>
                    <a:pt x="17034" y="18975"/>
                  </a:cubicBezTo>
                  <a:cubicBezTo>
                    <a:pt x="17139" y="18975"/>
                    <a:pt x="17234" y="18933"/>
                    <a:pt x="17246" y="18884"/>
                  </a:cubicBezTo>
                  <a:cubicBezTo>
                    <a:pt x="17257" y="18836"/>
                    <a:pt x="17186" y="18792"/>
                    <a:pt x="17093" y="18787"/>
                  </a:cubicBezTo>
                  <a:cubicBezTo>
                    <a:pt x="16743" y="18760"/>
                    <a:pt x="16453" y="18712"/>
                    <a:pt x="16254" y="18642"/>
                  </a:cubicBezTo>
                  <a:cubicBezTo>
                    <a:pt x="16149" y="18604"/>
                    <a:pt x="16056" y="18561"/>
                    <a:pt x="15963" y="18507"/>
                  </a:cubicBezTo>
                  <a:cubicBezTo>
                    <a:pt x="15881" y="18453"/>
                    <a:pt x="15799" y="18388"/>
                    <a:pt x="15729" y="18324"/>
                  </a:cubicBezTo>
                  <a:cubicBezTo>
                    <a:pt x="15648" y="18237"/>
                    <a:pt x="15647" y="18135"/>
                    <a:pt x="15740" y="18054"/>
                  </a:cubicBezTo>
                  <a:cubicBezTo>
                    <a:pt x="15845" y="17963"/>
                    <a:pt x="15951" y="17866"/>
                    <a:pt x="16021" y="17807"/>
                  </a:cubicBezTo>
                  <a:cubicBezTo>
                    <a:pt x="16103" y="17726"/>
                    <a:pt x="16325" y="17704"/>
                    <a:pt x="16477" y="17763"/>
                  </a:cubicBezTo>
                  <a:cubicBezTo>
                    <a:pt x="16512" y="17779"/>
                    <a:pt x="16545" y="17789"/>
                    <a:pt x="16557" y="17795"/>
                  </a:cubicBezTo>
                  <a:cubicBezTo>
                    <a:pt x="16720" y="17854"/>
                    <a:pt x="16896" y="17904"/>
                    <a:pt x="17071" y="17936"/>
                  </a:cubicBezTo>
                  <a:cubicBezTo>
                    <a:pt x="17316" y="17979"/>
                    <a:pt x="17573" y="18000"/>
                    <a:pt x="17876" y="18000"/>
                  </a:cubicBezTo>
                  <a:cubicBezTo>
                    <a:pt x="17969" y="18000"/>
                    <a:pt x="18074" y="18001"/>
                    <a:pt x="18179" y="17995"/>
                  </a:cubicBezTo>
                  <a:cubicBezTo>
                    <a:pt x="18284" y="17990"/>
                    <a:pt x="18375" y="17946"/>
                    <a:pt x="18375" y="17893"/>
                  </a:cubicBezTo>
                  <a:cubicBezTo>
                    <a:pt x="18375" y="17844"/>
                    <a:pt x="18305" y="17807"/>
                    <a:pt x="18200" y="17802"/>
                  </a:cubicBezTo>
                  <a:cubicBezTo>
                    <a:pt x="17839" y="17785"/>
                    <a:pt x="17547" y="17746"/>
                    <a:pt x="17326" y="17687"/>
                  </a:cubicBezTo>
                  <a:cubicBezTo>
                    <a:pt x="17209" y="17655"/>
                    <a:pt x="17106" y="17618"/>
                    <a:pt x="17012" y="17569"/>
                  </a:cubicBezTo>
                  <a:cubicBezTo>
                    <a:pt x="16931" y="17521"/>
                    <a:pt x="16847" y="17467"/>
                    <a:pt x="16754" y="17413"/>
                  </a:cubicBezTo>
                  <a:cubicBezTo>
                    <a:pt x="16754" y="17413"/>
                    <a:pt x="16707" y="17381"/>
                    <a:pt x="16695" y="17371"/>
                  </a:cubicBezTo>
                  <a:cubicBezTo>
                    <a:pt x="16602" y="17311"/>
                    <a:pt x="16593" y="17235"/>
                    <a:pt x="16652" y="17165"/>
                  </a:cubicBezTo>
                  <a:cubicBezTo>
                    <a:pt x="16780" y="17020"/>
                    <a:pt x="16896" y="16868"/>
                    <a:pt x="17012" y="16717"/>
                  </a:cubicBezTo>
                  <a:cubicBezTo>
                    <a:pt x="17047" y="16680"/>
                    <a:pt x="17116" y="16648"/>
                    <a:pt x="17209" y="16648"/>
                  </a:cubicBezTo>
                  <a:cubicBezTo>
                    <a:pt x="17221" y="16648"/>
                    <a:pt x="17245" y="16648"/>
                    <a:pt x="17257" y="16648"/>
                  </a:cubicBezTo>
                  <a:cubicBezTo>
                    <a:pt x="17385" y="16659"/>
                    <a:pt x="17490" y="16675"/>
                    <a:pt x="17606" y="16707"/>
                  </a:cubicBezTo>
                  <a:cubicBezTo>
                    <a:pt x="17723" y="16740"/>
                    <a:pt x="17851" y="16782"/>
                    <a:pt x="17967" y="16825"/>
                  </a:cubicBezTo>
                  <a:lnTo>
                    <a:pt x="18004" y="16837"/>
                  </a:lnTo>
                  <a:cubicBezTo>
                    <a:pt x="18120" y="16880"/>
                    <a:pt x="18260" y="16933"/>
                    <a:pt x="18412" y="16977"/>
                  </a:cubicBezTo>
                  <a:cubicBezTo>
                    <a:pt x="18587" y="17025"/>
                    <a:pt x="18772" y="17063"/>
                    <a:pt x="18959" y="17079"/>
                  </a:cubicBezTo>
                  <a:cubicBezTo>
                    <a:pt x="19099" y="17095"/>
                    <a:pt x="19252" y="17101"/>
                    <a:pt x="19403" y="17101"/>
                  </a:cubicBezTo>
                  <a:cubicBezTo>
                    <a:pt x="19601" y="17101"/>
                    <a:pt x="19810" y="17089"/>
                    <a:pt x="20067" y="17062"/>
                  </a:cubicBezTo>
                  <a:cubicBezTo>
                    <a:pt x="20171" y="17052"/>
                    <a:pt x="20242" y="17004"/>
                    <a:pt x="20231" y="16950"/>
                  </a:cubicBezTo>
                  <a:cubicBezTo>
                    <a:pt x="20219" y="16907"/>
                    <a:pt x="20138" y="16874"/>
                    <a:pt x="20045" y="16874"/>
                  </a:cubicBezTo>
                  <a:lnTo>
                    <a:pt x="20034" y="16874"/>
                  </a:lnTo>
                  <a:cubicBezTo>
                    <a:pt x="19975" y="16874"/>
                    <a:pt x="19917" y="16874"/>
                    <a:pt x="19859" y="16874"/>
                  </a:cubicBezTo>
                  <a:cubicBezTo>
                    <a:pt x="19579" y="16874"/>
                    <a:pt x="19332" y="16858"/>
                    <a:pt x="19134" y="16820"/>
                  </a:cubicBezTo>
                  <a:cubicBezTo>
                    <a:pt x="19005" y="16798"/>
                    <a:pt x="18889" y="16767"/>
                    <a:pt x="18784" y="16724"/>
                  </a:cubicBezTo>
                  <a:cubicBezTo>
                    <a:pt x="18679" y="16686"/>
                    <a:pt x="18586" y="16631"/>
                    <a:pt x="18481" y="16583"/>
                  </a:cubicBezTo>
                  <a:lnTo>
                    <a:pt x="18459" y="16573"/>
                  </a:lnTo>
                  <a:cubicBezTo>
                    <a:pt x="18343" y="16513"/>
                    <a:pt x="18214" y="16448"/>
                    <a:pt x="18051" y="16394"/>
                  </a:cubicBezTo>
                  <a:cubicBezTo>
                    <a:pt x="17911" y="16346"/>
                    <a:pt x="17759" y="16309"/>
                    <a:pt x="17595" y="16276"/>
                  </a:cubicBezTo>
                  <a:cubicBezTo>
                    <a:pt x="17456" y="16249"/>
                    <a:pt x="17374" y="16174"/>
                    <a:pt x="17421" y="16109"/>
                  </a:cubicBezTo>
                  <a:cubicBezTo>
                    <a:pt x="17479" y="16007"/>
                    <a:pt x="17549" y="15899"/>
                    <a:pt x="17595" y="15791"/>
                  </a:cubicBezTo>
                  <a:cubicBezTo>
                    <a:pt x="17630" y="15727"/>
                    <a:pt x="17736" y="15684"/>
                    <a:pt x="17876" y="15673"/>
                  </a:cubicBezTo>
                  <a:lnTo>
                    <a:pt x="17887" y="15673"/>
                  </a:lnTo>
                  <a:cubicBezTo>
                    <a:pt x="18050" y="15663"/>
                    <a:pt x="18203" y="15652"/>
                    <a:pt x="18343" y="15652"/>
                  </a:cubicBezTo>
                  <a:lnTo>
                    <a:pt x="18364" y="15652"/>
                  </a:lnTo>
                  <a:cubicBezTo>
                    <a:pt x="18504" y="15652"/>
                    <a:pt x="18623" y="15662"/>
                    <a:pt x="18751" y="15678"/>
                  </a:cubicBezTo>
                  <a:cubicBezTo>
                    <a:pt x="18996" y="15711"/>
                    <a:pt x="19252" y="15786"/>
                    <a:pt x="19520" y="15899"/>
                  </a:cubicBezTo>
                  <a:cubicBezTo>
                    <a:pt x="19555" y="15915"/>
                    <a:pt x="19601" y="15921"/>
                    <a:pt x="19647" y="15921"/>
                  </a:cubicBezTo>
                  <a:cubicBezTo>
                    <a:pt x="19694" y="15921"/>
                    <a:pt x="19739" y="15910"/>
                    <a:pt x="19786" y="15894"/>
                  </a:cubicBezTo>
                  <a:cubicBezTo>
                    <a:pt x="19868" y="15856"/>
                    <a:pt x="19881" y="15802"/>
                    <a:pt x="19811" y="15759"/>
                  </a:cubicBezTo>
                  <a:cubicBezTo>
                    <a:pt x="19531" y="15598"/>
                    <a:pt x="19273" y="15494"/>
                    <a:pt x="18969" y="15424"/>
                  </a:cubicBezTo>
                  <a:cubicBezTo>
                    <a:pt x="18795" y="15387"/>
                    <a:pt x="18599" y="15354"/>
                    <a:pt x="18401" y="15343"/>
                  </a:cubicBezTo>
                  <a:cubicBezTo>
                    <a:pt x="18343" y="15338"/>
                    <a:pt x="18225" y="15333"/>
                    <a:pt x="18073" y="15333"/>
                  </a:cubicBezTo>
                  <a:cubicBezTo>
                    <a:pt x="18015" y="15333"/>
                    <a:pt x="17955" y="15318"/>
                    <a:pt x="17920" y="15296"/>
                  </a:cubicBezTo>
                  <a:cubicBezTo>
                    <a:pt x="17885" y="15275"/>
                    <a:pt x="17876" y="15247"/>
                    <a:pt x="17876" y="15221"/>
                  </a:cubicBezTo>
                  <a:cubicBezTo>
                    <a:pt x="17911" y="15134"/>
                    <a:pt x="17967" y="14988"/>
                    <a:pt x="18026" y="14848"/>
                  </a:cubicBezTo>
                  <a:cubicBezTo>
                    <a:pt x="18061" y="14762"/>
                    <a:pt x="18270" y="14708"/>
                    <a:pt x="18445" y="14746"/>
                  </a:cubicBezTo>
                  <a:cubicBezTo>
                    <a:pt x="18491" y="14756"/>
                    <a:pt x="18517" y="14763"/>
                    <a:pt x="18529" y="14763"/>
                  </a:cubicBezTo>
                  <a:cubicBezTo>
                    <a:pt x="18715" y="14795"/>
                    <a:pt x="18925" y="14811"/>
                    <a:pt x="19112" y="14816"/>
                  </a:cubicBezTo>
                  <a:cubicBezTo>
                    <a:pt x="19123" y="14816"/>
                    <a:pt x="19147" y="14816"/>
                    <a:pt x="19159" y="14816"/>
                  </a:cubicBezTo>
                  <a:cubicBezTo>
                    <a:pt x="19486" y="14816"/>
                    <a:pt x="19810" y="14778"/>
                    <a:pt x="20183" y="14697"/>
                  </a:cubicBezTo>
                  <a:cubicBezTo>
                    <a:pt x="20288" y="14675"/>
                    <a:pt x="20335" y="14622"/>
                    <a:pt x="20289" y="14574"/>
                  </a:cubicBezTo>
                  <a:cubicBezTo>
                    <a:pt x="20266" y="14536"/>
                    <a:pt x="20185" y="14515"/>
                    <a:pt x="20103" y="14515"/>
                  </a:cubicBezTo>
                  <a:cubicBezTo>
                    <a:pt x="20091" y="14515"/>
                    <a:pt x="20067" y="14515"/>
                    <a:pt x="20056" y="14520"/>
                  </a:cubicBezTo>
                  <a:cubicBezTo>
                    <a:pt x="19822" y="14547"/>
                    <a:pt x="19623" y="14562"/>
                    <a:pt x="19436" y="14562"/>
                  </a:cubicBezTo>
                  <a:cubicBezTo>
                    <a:pt x="19331" y="14562"/>
                    <a:pt x="19241" y="14557"/>
                    <a:pt x="19159" y="14552"/>
                  </a:cubicBezTo>
                  <a:cubicBezTo>
                    <a:pt x="19031" y="14541"/>
                    <a:pt x="18901" y="14520"/>
                    <a:pt x="18773" y="14488"/>
                  </a:cubicBezTo>
                  <a:cubicBezTo>
                    <a:pt x="18656" y="14456"/>
                    <a:pt x="18539" y="14418"/>
                    <a:pt x="18423" y="14380"/>
                  </a:cubicBezTo>
                  <a:lnTo>
                    <a:pt x="18401" y="14374"/>
                  </a:lnTo>
                  <a:cubicBezTo>
                    <a:pt x="18366" y="14363"/>
                    <a:pt x="18330" y="14352"/>
                    <a:pt x="18295" y="14342"/>
                  </a:cubicBezTo>
                  <a:cubicBezTo>
                    <a:pt x="18202" y="14309"/>
                    <a:pt x="18141" y="14261"/>
                    <a:pt x="18153" y="14207"/>
                  </a:cubicBezTo>
                  <a:cubicBezTo>
                    <a:pt x="18165" y="14148"/>
                    <a:pt x="18179" y="14089"/>
                    <a:pt x="18179" y="14035"/>
                  </a:cubicBezTo>
                  <a:cubicBezTo>
                    <a:pt x="18190" y="13987"/>
                    <a:pt x="18270" y="13943"/>
                    <a:pt x="18386" y="13943"/>
                  </a:cubicBezTo>
                  <a:cubicBezTo>
                    <a:pt x="18386" y="13943"/>
                    <a:pt x="18459" y="13943"/>
                    <a:pt x="18459" y="13943"/>
                  </a:cubicBezTo>
                  <a:cubicBezTo>
                    <a:pt x="18669" y="13943"/>
                    <a:pt x="18888" y="13928"/>
                    <a:pt x="19086" y="13895"/>
                  </a:cubicBezTo>
                  <a:cubicBezTo>
                    <a:pt x="19296" y="13863"/>
                    <a:pt x="19472" y="13813"/>
                    <a:pt x="19600" y="13781"/>
                  </a:cubicBezTo>
                  <a:lnTo>
                    <a:pt x="19626" y="13776"/>
                  </a:lnTo>
                  <a:cubicBezTo>
                    <a:pt x="19754" y="13744"/>
                    <a:pt x="19881" y="13712"/>
                    <a:pt x="19997" y="13685"/>
                  </a:cubicBezTo>
                  <a:cubicBezTo>
                    <a:pt x="20126" y="13658"/>
                    <a:pt x="20266" y="13641"/>
                    <a:pt x="20395" y="13641"/>
                  </a:cubicBezTo>
                  <a:cubicBezTo>
                    <a:pt x="20430" y="13641"/>
                    <a:pt x="20465" y="13641"/>
                    <a:pt x="20500" y="13641"/>
                  </a:cubicBezTo>
                  <a:cubicBezTo>
                    <a:pt x="20722" y="13641"/>
                    <a:pt x="20989" y="13668"/>
                    <a:pt x="21280" y="13717"/>
                  </a:cubicBezTo>
                  <a:cubicBezTo>
                    <a:pt x="21303" y="13722"/>
                    <a:pt x="21326" y="13722"/>
                    <a:pt x="21349" y="13722"/>
                  </a:cubicBezTo>
                  <a:cubicBezTo>
                    <a:pt x="21419" y="13722"/>
                    <a:pt x="21489" y="13700"/>
                    <a:pt x="21524" y="13668"/>
                  </a:cubicBezTo>
                  <a:cubicBezTo>
                    <a:pt x="21571" y="13620"/>
                    <a:pt x="21537" y="13560"/>
                    <a:pt x="21444" y="13533"/>
                  </a:cubicBezTo>
                  <a:cubicBezTo>
                    <a:pt x="21059" y="13431"/>
                    <a:pt x="20733" y="13378"/>
                    <a:pt x="20395" y="13362"/>
                  </a:cubicBezTo>
                  <a:cubicBezTo>
                    <a:pt x="20348" y="13362"/>
                    <a:pt x="20299" y="13357"/>
                    <a:pt x="20252" y="13357"/>
                  </a:cubicBezTo>
                  <a:cubicBezTo>
                    <a:pt x="20101" y="13357"/>
                    <a:pt x="19952" y="13367"/>
                    <a:pt x="19800" y="13384"/>
                  </a:cubicBezTo>
                  <a:cubicBezTo>
                    <a:pt x="19626" y="13405"/>
                    <a:pt x="19459" y="13431"/>
                    <a:pt x="19319" y="13458"/>
                  </a:cubicBezTo>
                  <a:lnTo>
                    <a:pt x="19276" y="13464"/>
                  </a:lnTo>
                  <a:cubicBezTo>
                    <a:pt x="19136" y="13491"/>
                    <a:pt x="18993" y="13513"/>
                    <a:pt x="18853" y="13523"/>
                  </a:cubicBezTo>
                  <a:cubicBezTo>
                    <a:pt x="18771" y="13529"/>
                    <a:pt x="18704" y="13533"/>
                    <a:pt x="18634" y="13533"/>
                  </a:cubicBezTo>
                  <a:cubicBezTo>
                    <a:pt x="18588" y="13533"/>
                    <a:pt x="18539" y="13534"/>
                    <a:pt x="18492" y="13528"/>
                  </a:cubicBezTo>
                  <a:lnTo>
                    <a:pt x="18481" y="13528"/>
                  </a:lnTo>
                  <a:cubicBezTo>
                    <a:pt x="18330" y="13518"/>
                    <a:pt x="18223" y="13459"/>
                    <a:pt x="18211" y="13384"/>
                  </a:cubicBezTo>
                  <a:cubicBezTo>
                    <a:pt x="18211" y="13211"/>
                    <a:pt x="18203" y="13044"/>
                    <a:pt x="18168" y="12877"/>
                  </a:cubicBezTo>
                  <a:cubicBezTo>
                    <a:pt x="18168" y="12839"/>
                    <a:pt x="18190" y="12806"/>
                    <a:pt x="18237" y="12779"/>
                  </a:cubicBezTo>
                  <a:cubicBezTo>
                    <a:pt x="18400" y="12704"/>
                    <a:pt x="18539" y="12769"/>
                    <a:pt x="19017" y="12796"/>
                  </a:cubicBezTo>
                  <a:cubicBezTo>
                    <a:pt x="19215" y="12807"/>
                    <a:pt x="19424" y="12800"/>
                    <a:pt x="19611" y="12784"/>
                  </a:cubicBezTo>
                  <a:cubicBezTo>
                    <a:pt x="19937" y="12752"/>
                    <a:pt x="20252" y="12678"/>
                    <a:pt x="20602" y="12549"/>
                  </a:cubicBezTo>
                  <a:cubicBezTo>
                    <a:pt x="20684" y="12516"/>
                    <a:pt x="20708" y="12457"/>
                    <a:pt x="20650" y="12414"/>
                  </a:cubicBezTo>
                  <a:cubicBezTo>
                    <a:pt x="20615" y="12387"/>
                    <a:pt x="20544" y="12370"/>
                    <a:pt x="20486" y="12370"/>
                  </a:cubicBezTo>
                  <a:cubicBezTo>
                    <a:pt x="20451" y="12370"/>
                    <a:pt x="20430" y="12375"/>
                    <a:pt x="20395" y="12380"/>
                  </a:cubicBezTo>
                  <a:cubicBezTo>
                    <a:pt x="19462" y="12623"/>
                    <a:pt x="19089" y="12478"/>
                    <a:pt x="18343" y="12360"/>
                  </a:cubicBezTo>
                  <a:cubicBezTo>
                    <a:pt x="18156" y="12333"/>
                    <a:pt x="18028" y="12258"/>
                    <a:pt x="17993" y="12171"/>
                  </a:cubicBezTo>
                  <a:cubicBezTo>
                    <a:pt x="17946" y="12037"/>
                    <a:pt x="17888" y="11907"/>
                    <a:pt x="17818" y="11777"/>
                  </a:cubicBezTo>
                  <a:cubicBezTo>
                    <a:pt x="17783" y="11702"/>
                    <a:pt x="17852" y="11622"/>
                    <a:pt x="18004" y="11579"/>
                  </a:cubicBezTo>
                  <a:cubicBezTo>
                    <a:pt x="18039" y="11568"/>
                    <a:pt x="18074" y="11563"/>
                    <a:pt x="18120" y="11552"/>
                  </a:cubicBezTo>
                  <a:cubicBezTo>
                    <a:pt x="18237" y="11530"/>
                    <a:pt x="18354" y="11514"/>
                    <a:pt x="18470" y="11503"/>
                  </a:cubicBezTo>
                  <a:cubicBezTo>
                    <a:pt x="18529" y="11498"/>
                    <a:pt x="18586" y="11498"/>
                    <a:pt x="18656" y="11498"/>
                  </a:cubicBezTo>
                  <a:cubicBezTo>
                    <a:pt x="18726" y="11498"/>
                    <a:pt x="18806" y="11498"/>
                    <a:pt x="18911" y="11503"/>
                  </a:cubicBezTo>
                  <a:lnTo>
                    <a:pt x="18984" y="11503"/>
                  </a:lnTo>
                  <a:cubicBezTo>
                    <a:pt x="19101" y="11508"/>
                    <a:pt x="19228" y="11508"/>
                    <a:pt x="19356" y="11508"/>
                  </a:cubicBezTo>
                  <a:cubicBezTo>
                    <a:pt x="19391" y="11508"/>
                    <a:pt x="19437" y="11508"/>
                    <a:pt x="19472" y="11508"/>
                  </a:cubicBezTo>
                  <a:cubicBezTo>
                    <a:pt x="19682" y="11503"/>
                    <a:pt x="19881" y="11487"/>
                    <a:pt x="20056" y="11449"/>
                  </a:cubicBezTo>
                  <a:cubicBezTo>
                    <a:pt x="20370" y="11390"/>
                    <a:pt x="20661" y="11292"/>
                    <a:pt x="20941" y="11131"/>
                  </a:cubicBezTo>
                  <a:cubicBezTo>
                    <a:pt x="21011" y="11093"/>
                    <a:pt x="21012" y="11029"/>
                    <a:pt x="20930" y="10991"/>
                  </a:cubicBezTo>
                  <a:cubicBezTo>
                    <a:pt x="20884" y="10970"/>
                    <a:pt x="20836" y="10959"/>
                    <a:pt x="20777" y="10959"/>
                  </a:cubicBezTo>
                  <a:cubicBezTo>
                    <a:pt x="20731" y="10959"/>
                    <a:pt x="20696" y="10963"/>
                    <a:pt x="20661" y="10979"/>
                  </a:cubicBezTo>
                  <a:cubicBezTo>
                    <a:pt x="20392" y="11087"/>
                    <a:pt x="20126" y="11153"/>
                    <a:pt x="19870" y="11180"/>
                  </a:cubicBezTo>
                  <a:cubicBezTo>
                    <a:pt x="19776" y="11190"/>
                    <a:pt x="19694" y="11195"/>
                    <a:pt x="19589" y="11195"/>
                  </a:cubicBezTo>
                  <a:cubicBezTo>
                    <a:pt x="19542" y="11195"/>
                    <a:pt x="19497" y="11195"/>
                    <a:pt x="19451" y="11190"/>
                  </a:cubicBezTo>
                  <a:cubicBezTo>
                    <a:pt x="19322" y="11184"/>
                    <a:pt x="19193" y="11174"/>
                    <a:pt x="19053" y="11158"/>
                  </a:cubicBezTo>
                  <a:lnTo>
                    <a:pt x="18995" y="11153"/>
                  </a:lnTo>
                  <a:cubicBezTo>
                    <a:pt x="18832" y="11137"/>
                    <a:pt x="18644" y="11121"/>
                    <a:pt x="18434" y="11121"/>
                  </a:cubicBezTo>
                  <a:cubicBezTo>
                    <a:pt x="18224" y="11121"/>
                    <a:pt x="18013" y="11136"/>
                    <a:pt x="17803" y="11168"/>
                  </a:cubicBezTo>
                  <a:cubicBezTo>
                    <a:pt x="17768" y="11173"/>
                    <a:pt x="17747" y="11179"/>
                    <a:pt x="17712" y="11185"/>
                  </a:cubicBezTo>
                  <a:cubicBezTo>
                    <a:pt x="17665" y="11190"/>
                    <a:pt x="17617" y="11195"/>
                    <a:pt x="17570" y="11190"/>
                  </a:cubicBezTo>
                  <a:cubicBezTo>
                    <a:pt x="17477" y="11184"/>
                    <a:pt x="17397" y="11147"/>
                    <a:pt x="17362" y="11104"/>
                  </a:cubicBezTo>
                  <a:cubicBezTo>
                    <a:pt x="17316" y="11050"/>
                    <a:pt x="17267" y="11001"/>
                    <a:pt x="17220" y="10947"/>
                  </a:cubicBezTo>
                  <a:cubicBezTo>
                    <a:pt x="17138" y="10856"/>
                    <a:pt x="17058" y="10769"/>
                    <a:pt x="16976" y="10683"/>
                  </a:cubicBezTo>
                  <a:cubicBezTo>
                    <a:pt x="16953" y="10661"/>
                    <a:pt x="16964" y="10635"/>
                    <a:pt x="16987" y="10619"/>
                  </a:cubicBezTo>
                  <a:cubicBezTo>
                    <a:pt x="17010" y="10597"/>
                    <a:pt x="17060" y="10587"/>
                    <a:pt x="17118" y="10582"/>
                  </a:cubicBezTo>
                  <a:cubicBezTo>
                    <a:pt x="17223" y="10577"/>
                    <a:pt x="17313" y="10571"/>
                    <a:pt x="17395" y="10565"/>
                  </a:cubicBezTo>
                  <a:cubicBezTo>
                    <a:pt x="17593" y="10549"/>
                    <a:pt x="17793" y="10517"/>
                    <a:pt x="17956" y="10474"/>
                  </a:cubicBezTo>
                  <a:cubicBezTo>
                    <a:pt x="18318" y="10383"/>
                    <a:pt x="18574" y="10252"/>
                    <a:pt x="18784" y="10139"/>
                  </a:cubicBezTo>
                  <a:cubicBezTo>
                    <a:pt x="18819" y="10118"/>
                    <a:pt x="18831" y="10097"/>
                    <a:pt x="18831" y="10075"/>
                  </a:cubicBezTo>
                  <a:cubicBezTo>
                    <a:pt x="18831" y="10054"/>
                    <a:pt x="18797" y="10032"/>
                    <a:pt x="18762" y="10016"/>
                  </a:cubicBezTo>
                  <a:cubicBezTo>
                    <a:pt x="18727" y="10005"/>
                    <a:pt x="18680" y="9994"/>
                    <a:pt x="18645" y="9994"/>
                  </a:cubicBezTo>
                  <a:cubicBezTo>
                    <a:pt x="18598" y="9994"/>
                    <a:pt x="18553" y="10000"/>
                    <a:pt x="18518" y="10016"/>
                  </a:cubicBezTo>
                  <a:cubicBezTo>
                    <a:pt x="18226" y="10129"/>
                    <a:pt x="17978" y="10199"/>
                    <a:pt x="17745" y="10237"/>
                  </a:cubicBezTo>
                  <a:cubicBezTo>
                    <a:pt x="17617" y="10258"/>
                    <a:pt x="17491" y="10269"/>
                    <a:pt x="17351" y="10269"/>
                  </a:cubicBezTo>
                  <a:lnTo>
                    <a:pt x="17337" y="10269"/>
                  </a:lnTo>
                  <a:cubicBezTo>
                    <a:pt x="17208" y="10269"/>
                    <a:pt x="17071" y="10263"/>
                    <a:pt x="16896" y="10252"/>
                  </a:cubicBezTo>
                  <a:cubicBezTo>
                    <a:pt x="16861" y="10252"/>
                    <a:pt x="16824" y="10247"/>
                    <a:pt x="16801" y="10247"/>
                  </a:cubicBezTo>
                  <a:cubicBezTo>
                    <a:pt x="16673" y="10242"/>
                    <a:pt x="16556" y="10198"/>
                    <a:pt x="16509" y="10144"/>
                  </a:cubicBezTo>
                  <a:cubicBezTo>
                    <a:pt x="16451" y="10080"/>
                    <a:pt x="16369" y="9972"/>
                    <a:pt x="16287" y="9865"/>
                  </a:cubicBezTo>
                  <a:cubicBezTo>
                    <a:pt x="16217" y="9773"/>
                    <a:pt x="16267" y="9675"/>
                    <a:pt x="16418" y="9605"/>
                  </a:cubicBezTo>
                  <a:cubicBezTo>
                    <a:pt x="16535" y="9552"/>
                    <a:pt x="16638" y="9509"/>
                    <a:pt x="16684" y="9488"/>
                  </a:cubicBezTo>
                  <a:cubicBezTo>
                    <a:pt x="16801" y="9434"/>
                    <a:pt x="16907" y="9380"/>
                    <a:pt x="17012" y="9343"/>
                  </a:cubicBezTo>
                  <a:cubicBezTo>
                    <a:pt x="17117" y="9305"/>
                    <a:pt x="17233" y="9272"/>
                    <a:pt x="17373" y="9250"/>
                  </a:cubicBezTo>
                  <a:cubicBezTo>
                    <a:pt x="17571" y="9218"/>
                    <a:pt x="17817" y="9201"/>
                    <a:pt x="18120" y="9201"/>
                  </a:cubicBezTo>
                  <a:cubicBezTo>
                    <a:pt x="18179" y="9201"/>
                    <a:pt x="18226" y="9201"/>
                    <a:pt x="18284" y="9201"/>
                  </a:cubicBezTo>
                  <a:lnTo>
                    <a:pt x="18295" y="9201"/>
                  </a:lnTo>
                  <a:cubicBezTo>
                    <a:pt x="18389" y="9201"/>
                    <a:pt x="18469" y="9175"/>
                    <a:pt x="18492" y="9132"/>
                  </a:cubicBezTo>
                  <a:cubicBezTo>
                    <a:pt x="18504" y="9111"/>
                    <a:pt x="18494" y="9083"/>
                    <a:pt x="18470" y="9067"/>
                  </a:cubicBezTo>
                  <a:cubicBezTo>
                    <a:pt x="18447" y="9045"/>
                    <a:pt x="18401" y="9035"/>
                    <a:pt x="18343" y="9030"/>
                  </a:cubicBezTo>
                  <a:cubicBezTo>
                    <a:pt x="18074" y="9003"/>
                    <a:pt x="17840" y="8986"/>
                    <a:pt x="17595" y="8986"/>
                  </a:cubicBezTo>
                  <a:cubicBezTo>
                    <a:pt x="17479" y="8986"/>
                    <a:pt x="17362" y="8992"/>
                    <a:pt x="17246" y="8998"/>
                  </a:cubicBezTo>
                  <a:cubicBezTo>
                    <a:pt x="17047" y="9014"/>
                    <a:pt x="16860" y="9040"/>
                    <a:pt x="16673" y="9083"/>
                  </a:cubicBezTo>
                  <a:cubicBezTo>
                    <a:pt x="16498" y="9127"/>
                    <a:pt x="16347" y="9175"/>
                    <a:pt x="16207" y="9223"/>
                  </a:cubicBezTo>
                  <a:cubicBezTo>
                    <a:pt x="16195" y="9229"/>
                    <a:pt x="16184" y="9235"/>
                    <a:pt x="16149" y="9240"/>
                  </a:cubicBezTo>
                  <a:cubicBezTo>
                    <a:pt x="16009" y="9278"/>
                    <a:pt x="15835" y="9250"/>
                    <a:pt x="15777" y="9174"/>
                  </a:cubicBezTo>
                  <a:cubicBezTo>
                    <a:pt x="15684" y="9040"/>
                    <a:pt x="15576" y="8901"/>
                    <a:pt x="15529" y="8809"/>
                  </a:cubicBezTo>
                  <a:cubicBezTo>
                    <a:pt x="15506" y="8777"/>
                    <a:pt x="15519" y="8743"/>
                    <a:pt x="15565" y="8716"/>
                  </a:cubicBezTo>
                  <a:cubicBezTo>
                    <a:pt x="15600" y="8689"/>
                    <a:pt x="15670" y="8675"/>
                    <a:pt x="15740" y="8669"/>
                  </a:cubicBezTo>
                  <a:cubicBezTo>
                    <a:pt x="15845" y="8664"/>
                    <a:pt x="15916" y="8658"/>
                    <a:pt x="15963" y="8658"/>
                  </a:cubicBezTo>
                  <a:cubicBezTo>
                    <a:pt x="16161" y="8652"/>
                    <a:pt x="16359" y="8631"/>
                    <a:pt x="16546" y="8599"/>
                  </a:cubicBezTo>
                  <a:cubicBezTo>
                    <a:pt x="16919" y="8534"/>
                    <a:pt x="17211" y="8431"/>
                    <a:pt x="17468" y="8334"/>
                  </a:cubicBezTo>
                  <a:cubicBezTo>
                    <a:pt x="17515" y="8318"/>
                    <a:pt x="17537" y="8297"/>
                    <a:pt x="17537" y="8270"/>
                  </a:cubicBezTo>
                  <a:cubicBezTo>
                    <a:pt x="17537" y="8249"/>
                    <a:pt x="17526" y="8227"/>
                    <a:pt x="17479" y="8211"/>
                  </a:cubicBezTo>
                  <a:cubicBezTo>
                    <a:pt x="17444" y="8195"/>
                    <a:pt x="17395" y="8184"/>
                    <a:pt x="17337" y="8184"/>
                  </a:cubicBezTo>
                  <a:cubicBezTo>
                    <a:pt x="17302" y="8184"/>
                    <a:pt x="17270" y="8189"/>
                    <a:pt x="17235" y="8200"/>
                  </a:cubicBezTo>
                  <a:cubicBezTo>
                    <a:pt x="17025" y="8259"/>
                    <a:pt x="16707" y="8334"/>
                    <a:pt x="16404" y="8361"/>
                  </a:cubicBezTo>
                  <a:cubicBezTo>
                    <a:pt x="16322" y="8367"/>
                    <a:pt x="16240" y="8373"/>
                    <a:pt x="16170" y="8373"/>
                  </a:cubicBezTo>
                  <a:cubicBezTo>
                    <a:pt x="16112" y="8373"/>
                    <a:pt x="16054" y="8372"/>
                    <a:pt x="15996" y="8366"/>
                  </a:cubicBezTo>
                  <a:cubicBezTo>
                    <a:pt x="15844" y="8355"/>
                    <a:pt x="15683" y="8335"/>
                    <a:pt x="15555" y="8319"/>
                  </a:cubicBezTo>
                  <a:lnTo>
                    <a:pt x="15460" y="8307"/>
                  </a:lnTo>
                  <a:cubicBezTo>
                    <a:pt x="15331" y="8291"/>
                    <a:pt x="15239" y="8244"/>
                    <a:pt x="15216" y="8184"/>
                  </a:cubicBezTo>
                  <a:cubicBezTo>
                    <a:pt x="15146" y="8039"/>
                    <a:pt x="15098" y="7893"/>
                    <a:pt x="15052" y="7753"/>
                  </a:cubicBezTo>
                  <a:cubicBezTo>
                    <a:pt x="15028" y="7683"/>
                    <a:pt x="15109" y="7617"/>
                    <a:pt x="15237" y="7585"/>
                  </a:cubicBezTo>
                  <a:cubicBezTo>
                    <a:pt x="15342" y="7563"/>
                    <a:pt x="15436" y="7549"/>
                    <a:pt x="15529" y="7538"/>
                  </a:cubicBezTo>
                  <a:cubicBezTo>
                    <a:pt x="15611" y="7527"/>
                    <a:pt x="15694" y="7521"/>
                    <a:pt x="15788" y="7521"/>
                  </a:cubicBezTo>
                  <a:cubicBezTo>
                    <a:pt x="15823" y="7521"/>
                    <a:pt x="15858" y="7521"/>
                    <a:pt x="15904" y="7521"/>
                  </a:cubicBezTo>
                  <a:cubicBezTo>
                    <a:pt x="16033" y="7526"/>
                    <a:pt x="16171" y="7543"/>
                    <a:pt x="16334" y="7565"/>
                  </a:cubicBezTo>
                  <a:cubicBezTo>
                    <a:pt x="16509" y="7586"/>
                    <a:pt x="16684" y="7601"/>
                    <a:pt x="16870" y="7612"/>
                  </a:cubicBezTo>
                  <a:cubicBezTo>
                    <a:pt x="16929" y="7612"/>
                    <a:pt x="16976" y="7619"/>
                    <a:pt x="17034" y="7619"/>
                  </a:cubicBezTo>
                  <a:cubicBezTo>
                    <a:pt x="17174" y="7619"/>
                    <a:pt x="17328" y="7613"/>
                    <a:pt x="17468" y="7597"/>
                  </a:cubicBezTo>
                  <a:cubicBezTo>
                    <a:pt x="17853" y="7559"/>
                    <a:pt x="18179" y="7478"/>
                    <a:pt x="18459" y="7408"/>
                  </a:cubicBezTo>
                  <a:cubicBezTo>
                    <a:pt x="18506" y="7397"/>
                    <a:pt x="18539" y="7376"/>
                    <a:pt x="18550" y="7354"/>
                  </a:cubicBezTo>
                  <a:cubicBezTo>
                    <a:pt x="18562" y="7333"/>
                    <a:pt x="18553" y="7312"/>
                    <a:pt x="18518" y="7295"/>
                  </a:cubicBezTo>
                  <a:cubicBezTo>
                    <a:pt x="18483" y="7274"/>
                    <a:pt x="18424" y="7262"/>
                    <a:pt x="18354" y="7262"/>
                  </a:cubicBezTo>
                  <a:cubicBezTo>
                    <a:pt x="18330" y="7262"/>
                    <a:pt x="18305" y="7263"/>
                    <a:pt x="18270" y="7268"/>
                  </a:cubicBezTo>
                  <a:cubicBezTo>
                    <a:pt x="18013" y="7312"/>
                    <a:pt x="17687" y="7359"/>
                    <a:pt x="17384" y="7359"/>
                  </a:cubicBezTo>
                  <a:lnTo>
                    <a:pt x="17373" y="7359"/>
                  </a:lnTo>
                  <a:cubicBezTo>
                    <a:pt x="17280" y="7359"/>
                    <a:pt x="17175" y="7360"/>
                    <a:pt x="17082" y="7349"/>
                  </a:cubicBezTo>
                  <a:cubicBezTo>
                    <a:pt x="16930" y="7333"/>
                    <a:pt x="16778" y="7305"/>
                    <a:pt x="16557" y="7257"/>
                  </a:cubicBezTo>
                  <a:lnTo>
                    <a:pt x="16520" y="7247"/>
                  </a:lnTo>
                  <a:cubicBezTo>
                    <a:pt x="16380" y="7214"/>
                    <a:pt x="16229" y="7181"/>
                    <a:pt x="16054" y="7154"/>
                  </a:cubicBezTo>
                  <a:cubicBezTo>
                    <a:pt x="15844" y="7122"/>
                    <a:pt x="15637" y="7105"/>
                    <a:pt x="15427" y="7100"/>
                  </a:cubicBezTo>
                  <a:cubicBezTo>
                    <a:pt x="15415" y="7100"/>
                    <a:pt x="15391" y="7100"/>
                    <a:pt x="15380" y="7100"/>
                  </a:cubicBezTo>
                  <a:cubicBezTo>
                    <a:pt x="15356" y="7100"/>
                    <a:pt x="15334" y="7100"/>
                    <a:pt x="15310" y="7100"/>
                  </a:cubicBezTo>
                  <a:lnTo>
                    <a:pt x="15296" y="7100"/>
                  </a:lnTo>
                  <a:cubicBezTo>
                    <a:pt x="15179" y="7100"/>
                    <a:pt x="15063" y="7075"/>
                    <a:pt x="14993" y="7026"/>
                  </a:cubicBezTo>
                  <a:cubicBezTo>
                    <a:pt x="14947" y="6999"/>
                    <a:pt x="14935" y="6961"/>
                    <a:pt x="14935" y="6923"/>
                  </a:cubicBezTo>
                  <a:cubicBezTo>
                    <a:pt x="14947" y="6821"/>
                    <a:pt x="14959" y="6719"/>
                    <a:pt x="14982" y="6622"/>
                  </a:cubicBezTo>
                  <a:cubicBezTo>
                    <a:pt x="15006" y="6541"/>
                    <a:pt x="15146" y="6481"/>
                    <a:pt x="15332" y="6481"/>
                  </a:cubicBezTo>
                  <a:cubicBezTo>
                    <a:pt x="15402" y="6481"/>
                    <a:pt x="15474" y="6475"/>
                    <a:pt x="15544" y="6475"/>
                  </a:cubicBezTo>
                  <a:cubicBezTo>
                    <a:pt x="15730" y="6465"/>
                    <a:pt x="15891" y="6443"/>
                    <a:pt x="16043" y="6427"/>
                  </a:cubicBezTo>
                  <a:lnTo>
                    <a:pt x="16090" y="6422"/>
                  </a:lnTo>
                  <a:cubicBezTo>
                    <a:pt x="16254" y="6400"/>
                    <a:pt x="16395" y="6390"/>
                    <a:pt x="16535" y="6385"/>
                  </a:cubicBezTo>
                  <a:cubicBezTo>
                    <a:pt x="16558" y="6385"/>
                    <a:pt x="16592" y="6385"/>
                    <a:pt x="16615" y="6385"/>
                  </a:cubicBezTo>
                  <a:cubicBezTo>
                    <a:pt x="16720" y="6385"/>
                    <a:pt x="16824" y="6389"/>
                    <a:pt x="16929" y="6400"/>
                  </a:cubicBezTo>
                  <a:cubicBezTo>
                    <a:pt x="17208" y="6432"/>
                    <a:pt x="17491" y="6508"/>
                    <a:pt x="17759" y="6583"/>
                  </a:cubicBezTo>
                  <a:cubicBezTo>
                    <a:pt x="17794" y="6594"/>
                    <a:pt x="17841" y="6600"/>
                    <a:pt x="17876" y="6600"/>
                  </a:cubicBezTo>
                  <a:cubicBezTo>
                    <a:pt x="17923" y="6600"/>
                    <a:pt x="17969" y="6594"/>
                    <a:pt x="17993" y="6583"/>
                  </a:cubicBezTo>
                  <a:cubicBezTo>
                    <a:pt x="18028" y="6567"/>
                    <a:pt x="18051" y="6551"/>
                    <a:pt x="18051" y="6529"/>
                  </a:cubicBezTo>
                  <a:cubicBezTo>
                    <a:pt x="18051" y="6508"/>
                    <a:pt x="18028" y="6482"/>
                    <a:pt x="17993" y="6465"/>
                  </a:cubicBezTo>
                  <a:cubicBezTo>
                    <a:pt x="17725" y="6358"/>
                    <a:pt x="17468" y="6255"/>
                    <a:pt x="17118" y="6179"/>
                  </a:cubicBezTo>
                  <a:cubicBezTo>
                    <a:pt x="16943" y="6141"/>
                    <a:pt x="16744" y="6109"/>
                    <a:pt x="16546" y="6098"/>
                  </a:cubicBezTo>
                  <a:cubicBezTo>
                    <a:pt x="16429" y="6093"/>
                    <a:pt x="16300" y="6088"/>
                    <a:pt x="16149" y="6088"/>
                  </a:cubicBezTo>
                  <a:cubicBezTo>
                    <a:pt x="16090" y="6088"/>
                    <a:pt x="16042" y="6088"/>
                    <a:pt x="15996" y="6088"/>
                  </a:cubicBezTo>
                  <a:cubicBezTo>
                    <a:pt x="15926" y="6088"/>
                    <a:pt x="15869" y="6088"/>
                    <a:pt x="15799" y="6088"/>
                  </a:cubicBezTo>
                  <a:cubicBezTo>
                    <a:pt x="15694" y="6088"/>
                    <a:pt x="15614" y="6089"/>
                    <a:pt x="15544" y="6083"/>
                  </a:cubicBezTo>
                  <a:cubicBezTo>
                    <a:pt x="15532" y="6083"/>
                    <a:pt x="15530" y="6083"/>
                    <a:pt x="15518" y="6083"/>
                  </a:cubicBezTo>
                  <a:cubicBezTo>
                    <a:pt x="15413" y="6072"/>
                    <a:pt x="15331" y="6034"/>
                    <a:pt x="15296" y="5986"/>
                  </a:cubicBezTo>
                  <a:cubicBezTo>
                    <a:pt x="15272" y="5953"/>
                    <a:pt x="15272" y="5920"/>
                    <a:pt x="15296" y="5888"/>
                  </a:cubicBezTo>
                  <a:cubicBezTo>
                    <a:pt x="15412" y="5710"/>
                    <a:pt x="15555" y="5522"/>
                    <a:pt x="15729" y="5339"/>
                  </a:cubicBezTo>
                  <a:cubicBezTo>
                    <a:pt x="15811" y="5247"/>
                    <a:pt x="15997" y="5188"/>
                    <a:pt x="16207" y="5177"/>
                  </a:cubicBezTo>
                  <a:cubicBezTo>
                    <a:pt x="16289" y="5172"/>
                    <a:pt x="16370" y="5172"/>
                    <a:pt x="16440" y="5172"/>
                  </a:cubicBezTo>
                  <a:cubicBezTo>
                    <a:pt x="16475" y="5172"/>
                    <a:pt x="16510" y="5172"/>
                    <a:pt x="16557" y="5172"/>
                  </a:cubicBezTo>
                  <a:cubicBezTo>
                    <a:pt x="16697" y="5178"/>
                    <a:pt x="16826" y="5188"/>
                    <a:pt x="16954" y="5209"/>
                  </a:cubicBezTo>
                  <a:cubicBezTo>
                    <a:pt x="17071" y="5231"/>
                    <a:pt x="17197" y="5263"/>
                    <a:pt x="17384" y="5317"/>
                  </a:cubicBezTo>
                  <a:lnTo>
                    <a:pt x="17468" y="5344"/>
                  </a:lnTo>
                  <a:cubicBezTo>
                    <a:pt x="17596" y="5382"/>
                    <a:pt x="17746" y="5431"/>
                    <a:pt x="17898" y="5469"/>
                  </a:cubicBezTo>
                  <a:cubicBezTo>
                    <a:pt x="18108" y="5517"/>
                    <a:pt x="18319" y="5549"/>
                    <a:pt x="18529" y="5560"/>
                  </a:cubicBezTo>
                  <a:cubicBezTo>
                    <a:pt x="18598" y="5565"/>
                    <a:pt x="18655" y="5565"/>
                    <a:pt x="18725" y="5565"/>
                  </a:cubicBezTo>
                  <a:cubicBezTo>
                    <a:pt x="19040" y="5565"/>
                    <a:pt x="19369" y="5528"/>
                    <a:pt x="19742" y="5442"/>
                  </a:cubicBezTo>
                  <a:cubicBezTo>
                    <a:pt x="19847" y="5420"/>
                    <a:pt x="19905" y="5354"/>
                    <a:pt x="19870" y="5295"/>
                  </a:cubicBezTo>
                  <a:cubicBezTo>
                    <a:pt x="19846" y="5247"/>
                    <a:pt x="19765" y="5214"/>
                    <a:pt x="19684" y="5214"/>
                  </a:cubicBezTo>
                  <a:cubicBezTo>
                    <a:pt x="19672" y="5214"/>
                    <a:pt x="19649" y="5216"/>
                    <a:pt x="19626" y="5221"/>
                  </a:cubicBezTo>
                  <a:cubicBezTo>
                    <a:pt x="19404" y="5253"/>
                    <a:pt x="19193" y="5268"/>
                    <a:pt x="19006" y="5268"/>
                  </a:cubicBezTo>
                  <a:cubicBezTo>
                    <a:pt x="18878" y="5268"/>
                    <a:pt x="18750" y="5264"/>
                    <a:pt x="18645" y="5248"/>
                  </a:cubicBezTo>
                  <a:cubicBezTo>
                    <a:pt x="18505" y="5232"/>
                    <a:pt x="18377" y="5199"/>
                    <a:pt x="18237" y="5155"/>
                  </a:cubicBezTo>
                  <a:cubicBezTo>
                    <a:pt x="18132" y="5123"/>
                    <a:pt x="18025" y="5081"/>
                    <a:pt x="17920" y="5038"/>
                  </a:cubicBezTo>
                  <a:lnTo>
                    <a:pt x="17829" y="4999"/>
                  </a:lnTo>
                  <a:cubicBezTo>
                    <a:pt x="17689" y="4945"/>
                    <a:pt x="17514" y="4881"/>
                    <a:pt x="17304" y="4832"/>
                  </a:cubicBezTo>
                  <a:cubicBezTo>
                    <a:pt x="17106" y="4784"/>
                    <a:pt x="16870" y="4757"/>
                    <a:pt x="16637" y="4746"/>
                  </a:cubicBezTo>
                  <a:cubicBezTo>
                    <a:pt x="16625" y="4746"/>
                    <a:pt x="16593" y="4747"/>
                    <a:pt x="16546" y="4741"/>
                  </a:cubicBezTo>
                  <a:cubicBezTo>
                    <a:pt x="16348" y="4736"/>
                    <a:pt x="16205" y="4654"/>
                    <a:pt x="16229" y="4563"/>
                  </a:cubicBezTo>
                  <a:cubicBezTo>
                    <a:pt x="16275" y="4423"/>
                    <a:pt x="16311" y="4197"/>
                    <a:pt x="16334" y="4009"/>
                  </a:cubicBezTo>
                  <a:cubicBezTo>
                    <a:pt x="16346" y="3923"/>
                    <a:pt x="16523" y="3858"/>
                    <a:pt x="16710" y="3874"/>
                  </a:cubicBezTo>
                  <a:cubicBezTo>
                    <a:pt x="16745" y="3880"/>
                    <a:pt x="16780" y="3879"/>
                    <a:pt x="16826" y="3884"/>
                  </a:cubicBezTo>
                  <a:cubicBezTo>
                    <a:pt x="16966" y="3895"/>
                    <a:pt x="17105" y="3911"/>
                    <a:pt x="17257" y="3916"/>
                  </a:cubicBezTo>
                  <a:cubicBezTo>
                    <a:pt x="17315" y="3916"/>
                    <a:pt x="17373" y="3921"/>
                    <a:pt x="17431" y="3921"/>
                  </a:cubicBezTo>
                  <a:cubicBezTo>
                    <a:pt x="17583" y="3921"/>
                    <a:pt x="17722" y="3911"/>
                    <a:pt x="17851" y="3894"/>
                  </a:cubicBezTo>
                  <a:cubicBezTo>
                    <a:pt x="18200" y="3851"/>
                    <a:pt x="18518" y="3749"/>
                    <a:pt x="18809" y="3593"/>
                  </a:cubicBezTo>
                  <a:cubicBezTo>
                    <a:pt x="18879" y="3555"/>
                    <a:pt x="18879" y="3492"/>
                    <a:pt x="18809" y="3443"/>
                  </a:cubicBezTo>
                  <a:cubicBezTo>
                    <a:pt x="18762" y="3416"/>
                    <a:pt x="18703" y="3399"/>
                    <a:pt x="18645" y="3399"/>
                  </a:cubicBezTo>
                  <a:cubicBezTo>
                    <a:pt x="18610" y="3399"/>
                    <a:pt x="18563" y="3405"/>
                    <a:pt x="18539" y="3416"/>
                  </a:cubicBezTo>
                  <a:cubicBezTo>
                    <a:pt x="18271" y="3519"/>
                    <a:pt x="17991" y="3582"/>
                    <a:pt x="17723" y="3598"/>
                  </a:cubicBezTo>
                  <a:cubicBezTo>
                    <a:pt x="17676" y="3603"/>
                    <a:pt x="17631" y="3605"/>
                    <a:pt x="17585" y="3605"/>
                  </a:cubicBezTo>
                  <a:cubicBezTo>
                    <a:pt x="17503" y="3605"/>
                    <a:pt x="17408" y="3598"/>
                    <a:pt x="17315" y="3593"/>
                  </a:cubicBezTo>
                  <a:cubicBezTo>
                    <a:pt x="17210" y="3582"/>
                    <a:pt x="17103" y="3567"/>
                    <a:pt x="16987" y="3556"/>
                  </a:cubicBezTo>
                  <a:cubicBezTo>
                    <a:pt x="16940" y="3551"/>
                    <a:pt x="16906" y="3544"/>
                    <a:pt x="16859" y="3539"/>
                  </a:cubicBezTo>
                  <a:cubicBezTo>
                    <a:pt x="16848" y="3539"/>
                    <a:pt x="16767" y="3528"/>
                    <a:pt x="16662" y="3517"/>
                  </a:cubicBezTo>
                  <a:cubicBezTo>
                    <a:pt x="16429" y="3490"/>
                    <a:pt x="16241" y="3416"/>
                    <a:pt x="16160" y="3313"/>
                  </a:cubicBezTo>
                  <a:cubicBezTo>
                    <a:pt x="16031" y="3163"/>
                    <a:pt x="15880" y="2995"/>
                    <a:pt x="15740" y="2888"/>
                  </a:cubicBezTo>
                  <a:cubicBezTo>
                    <a:pt x="15705" y="2855"/>
                    <a:pt x="15695" y="2822"/>
                    <a:pt x="15719" y="2790"/>
                  </a:cubicBezTo>
                  <a:cubicBezTo>
                    <a:pt x="15742" y="2758"/>
                    <a:pt x="15788" y="2732"/>
                    <a:pt x="15846" y="2716"/>
                  </a:cubicBezTo>
                  <a:cubicBezTo>
                    <a:pt x="15963" y="2689"/>
                    <a:pt x="16020" y="2677"/>
                    <a:pt x="16043" y="2672"/>
                  </a:cubicBezTo>
                  <a:cubicBezTo>
                    <a:pt x="16078" y="2667"/>
                    <a:pt x="16113" y="2661"/>
                    <a:pt x="16160" y="2655"/>
                  </a:cubicBezTo>
                  <a:cubicBezTo>
                    <a:pt x="16299" y="2639"/>
                    <a:pt x="16427" y="2623"/>
                    <a:pt x="16579" y="2601"/>
                  </a:cubicBezTo>
                  <a:cubicBezTo>
                    <a:pt x="16789" y="2569"/>
                    <a:pt x="16964" y="2520"/>
                    <a:pt x="17103" y="2467"/>
                  </a:cubicBezTo>
                  <a:cubicBezTo>
                    <a:pt x="17383" y="2359"/>
                    <a:pt x="17585" y="2203"/>
                    <a:pt x="17701" y="2009"/>
                  </a:cubicBezTo>
                  <a:cubicBezTo>
                    <a:pt x="17736" y="1960"/>
                    <a:pt x="17664" y="1901"/>
                    <a:pt x="17559" y="1874"/>
                  </a:cubicBezTo>
                  <a:cubicBezTo>
                    <a:pt x="17524" y="1863"/>
                    <a:pt x="17477" y="1859"/>
                    <a:pt x="17442" y="1859"/>
                  </a:cubicBezTo>
                  <a:cubicBezTo>
                    <a:pt x="17372" y="1859"/>
                    <a:pt x="17313" y="1875"/>
                    <a:pt x="17278" y="1908"/>
                  </a:cubicBezTo>
                  <a:cubicBezTo>
                    <a:pt x="17127" y="2053"/>
                    <a:pt x="16943" y="2166"/>
                    <a:pt x="16710" y="2231"/>
                  </a:cubicBezTo>
                  <a:cubicBezTo>
                    <a:pt x="16605" y="2263"/>
                    <a:pt x="16474" y="2284"/>
                    <a:pt x="16334" y="2300"/>
                  </a:cubicBezTo>
                  <a:cubicBezTo>
                    <a:pt x="16229" y="2311"/>
                    <a:pt x="16112" y="2321"/>
                    <a:pt x="15996" y="2327"/>
                  </a:cubicBezTo>
                  <a:cubicBezTo>
                    <a:pt x="15961" y="2332"/>
                    <a:pt x="15915" y="2333"/>
                    <a:pt x="15868" y="2339"/>
                  </a:cubicBezTo>
                  <a:cubicBezTo>
                    <a:pt x="15821" y="2344"/>
                    <a:pt x="15659" y="2359"/>
                    <a:pt x="15449" y="2381"/>
                  </a:cubicBezTo>
                  <a:cubicBezTo>
                    <a:pt x="15239" y="2402"/>
                    <a:pt x="15018" y="2381"/>
                    <a:pt x="14855" y="2317"/>
                  </a:cubicBezTo>
                  <a:cubicBezTo>
                    <a:pt x="14656" y="2241"/>
                    <a:pt x="14468" y="2166"/>
                    <a:pt x="14363" y="2128"/>
                  </a:cubicBezTo>
                  <a:cubicBezTo>
                    <a:pt x="14246" y="2085"/>
                    <a:pt x="14212" y="2009"/>
                    <a:pt x="14293" y="1945"/>
                  </a:cubicBezTo>
                  <a:cubicBezTo>
                    <a:pt x="14422" y="1848"/>
                    <a:pt x="14517" y="1741"/>
                    <a:pt x="14563" y="1638"/>
                  </a:cubicBezTo>
                  <a:cubicBezTo>
                    <a:pt x="14610" y="1530"/>
                    <a:pt x="14611" y="1428"/>
                    <a:pt x="14611" y="1342"/>
                  </a:cubicBezTo>
                  <a:cubicBezTo>
                    <a:pt x="14611" y="1315"/>
                    <a:pt x="14611" y="1293"/>
                    <a:pt x="14611" y="1266"/>
                  </a:cubicBezTo>
                  <a:cubicBezTo>
                    <a:pt x="14611" y="1207"/>
                    <a:pt x="14599" y="1147"/>
                    <a:pt x="14611" y="1093"/>
                  </a:cubicBezTo>
                  <a:cubicBezTo>
                    <a:pt x="14622" y="1012"/>
                    <a:pt x="14655" y="949"/>
                    <a:pt x="14702" y="884"/>
                  </a:cubicBezTo>
                  <a:cubicBezTo>
                    <a:pt x="14807" y="755"/>
                    <a:pt x="15028" y="630"/>
                    <a:pt x="15354" y="517"/>
                  </a:cubicBezTo>
                  <a:cubicBezTo>
                    <a:pt x="15401" y="501"/>
                    <a:pt x="15427" y="480"/>
                    <a:pt x="15427" y="458"/>
                  </a:cubicBezTo>
                  <a:cubicBezTo>
                    <a:pt x="15427" y="431"/>
                    <a:pt x="15415" y="404"/>
                    <a:pt x="15369" y="382"/>
                  </a:cubicBezTo>
                  <a:cubicBezTo>
                    <a:pt x="15310" y="355"/>
                    <a:pt x="15229" y="333"/>
                    <a:pt x="15135" y="333"/>
                  </a:cubicBezTo>
                  <a:cubicBezTo>
                    <a:pt x="15100" y="333"/>
                    <a:pt x="15053" y="340"/>
                    <a:pt x="15030" y="345"/>
                  </a:cubicBezTo>
                  <a:cubicBezTo>
                    <a:pt x="14575" y="453"/>
                    <a:pt x="14258" y="586"/>
                    <a:pt x="14071" y="743"/>
                  </a:cubicBezTo>
                  <a:cubicBezTo>
                    <a:pt x="13966" y="829"/>
                    <a:pt x="13899" y="926"/>
                    <a:pt x="13852" y="1039"/>
                  </a:cubicBezTo>
                  <a:cubicBezTo>
                    <a:pt x="13829" y="1120"/>
                    <a:pt x="13817" y="1201"/>
                    <a:pt x="13805" y="1271"/>
                  </a:cubicBezTo>
                  <a:lnTo>
                    <a:pt x="13794" y="1325"/>
                  </a:lnTo>
                  <a:cubicBezTo>
                    <a:pt x="13783" y="1422"/>
                    <a:pt x="13756" y="1491"/>
                    <a:pt x="13721" y="1551"/>
                  </a:cubicBezTo>
                  <a:cubicBezTo>
                    <a:pt x="13686" y="1610"/>
                    <a:pt x="13642" y="1658"/>
                    <a:pt x="13572" y="1712"/>
                  </a:cubicBezTo>
                  <a:cubicBezTo>
                    <a:pt x="13514" y="1755"/>
                    <a:pt x="13418" y="1788"/>
                    <a:pt x="13313" y="1788"/>
                  </a:cubicBezTo>
                  <a:cubicBezTo>
                    <a:pt x="13266" y="1788"/>
                    <a:pt x="13221" y="1783"/>
                    <a:pt x="13186" y="1778"/>
                  </a:cubicBezTo>
                  <a:cubicBezTo>
                    <a:pt x="12871" y="1713"/>
                    <a:pt x="12543" y="1654"/>
                    <a:pt x="12205" y="1611"/>
                  </a:cubicBezTo>
                  <a:cubicBezTo>
                    <a:pt x="12100" y="1601"/>
                    <a:pt x="12019" y="1562"/>
                    <a:pt x="11972" y="1519"/>
                  </a:cubicBezTo>
                  <a:cubicBezTo>
                    <a:pt x="11925" y="1476"/>
                    <a:pt x="11925" y="1427"/>
                    <a:pt x="11972" y="1384"/>
                  </a:cubicBezTo>
                  <a:cubicBezTo>
                    <a:pt x="11984" y="1373"/>
                    <a:pt x="11997" y="1362"/>
                    <a:pt x="11997" y="1357"/>
                  </a:cubicBezTo>
                  <a:cubicBezTo>
                    <a:pt x="12091" y="1265"/>
                    <a:pt x="12138" y="1174"/>
                    <a:pt x="12161" y="1088"/>
                  </a:cubicBezTo>
                  <a:cubicBezTo>
                    <a:pt x="12196" y="926"/>
                    <a:pt x="12102" y="754"/>
                    <a:pt x="11892" y="571"/>
                  </a:cubicBezTo>
                  <a:cubicBezTo>
                    <a:pt x="11857" y="538"/>
                    <a:pt x="11763" y="512"/>
                    <a:pt x="11669" y="512"/>
                  </a:cubicBezTo>
                  <a:cubicBezTo>
                    <a:pt x="11646" y="512"/>
                    <a:pt x="11623" y="512"/>
                    <a:pt x="11600" y="517"/>
                  </a:cubicBezTo>
                  <a:cubicBezTo>
                    <a:pt x="11542" y="522"/>
                    <a:pt x="11496" y="539"/>
                    <a:pt x="11473" y="566"/>
                  </a:cubicBezTo>
                  <a:cubicBezTo>
                    <a:pt x="11449" y="587"/>
                    <a:pt x="11450" y="608"/>
                    <a:pt x="11462" y="630"/>
                  </a:cubicBezTo>
                  <a:cubicBezTo>
                    <a:pt x="11567" y="781"/>
                    <a:pt x="11600" y="927"/>
                    <a:pt x="11542" y="1046"/>
                  </a:cubicBezTo>
                  <a:cubicBezTo>
                    <a:pt x="11519" y="1105"/>
                    <a:pt x="11459" y="1158"/>
                    <a:pt x="11378" y="1217"/>
                  </a:cubicBezTo>
                  <a:cubicBezTo>
                    <a:pt x="11320" y="1260"/>
                    <a:pt x="11252" y="1304"/>
                    <a:pt x="11170" y="1352"/>
                  </a:cubicBezTo>
                  <a:lnTo>
                    <a:pt x="11097" y="1396"/>
                  </a:lnTo>
                  <a:cubicBezTo>
                    <a:pt x="10981" y="1466"/>
                    <a:pt x="10807" y="1509"/>
                    <a:pt x="10609" y="1509"/>
                  </a:cubicBezTo>
                  <a:cubicBezTo>
                    <a:pt x="10329" y="1509"/>
                    <a:pt x="10039" y="1519"/>
                    <a:pt x="9771" y="1536"/>
                  </a:cubicBezTo>
                  <a:cubicBezTo>
                    <a:pt x="9747" y="1536"/>
                    <a:pt x="9710" y="1541"/>
                    <a:pt x="9687" y="1541"/>
                  </a:cubicBezTo>
                  <a:cubicBezTo>
                    <a:pt x="9442" y="1541"/>
                    <a:pt x="9233" y="1477"/>
                    <a:pt x="9151" y="1369"/>
                  </a:cubicBezTo>
                  <a:cubicBezTo>
                    <a:pt x="9151" y="1363"/>
                    <a:pt x="9140" y="1357"/>
                    <a:pt x="9140" y="1352"/>
                  </a:cubicBezTo>
                  <a:cubicBezTo>
                    <a:pt x="9093" y="1298"/>
                    <a:pt x="9068" y="1239"/>
                    <a:pt x="9056" y="1185"/>
                  </a:cubicBezTo>
                  <a:cubicBezTo>
                    <a:pt x="9045" y="1131"/>
                    <a:pt x="9058" y="1066"/>
                    <a:pt x="9093" y="980"/>
                  </a:cubicBezTo>
                  <a:cubicBezTo>
                    <a:pt x="9093" y="964"/>
                    <a:pt x="9104" y="948"/>
                    <a:pt x="9104" y="926"/>
                  </a:cubicBezTo>
                  <a:cubicBezTo>
                    <a:pt x="9127" y="861"/>
                    <a:pt x="9150" y="797"/>
                    <a:pt x="9162" y="727"/>
                  </a:cubicBezTo>
                  <a:cubicBezTo>
                    <a:pt x="9174" y="630"/>
                    <a:pt x="9151" y="534"/>
                    <a:pt x="9093" y="453"/>
                  </a:cubicBezTo>
                  <a:cubicBezTo>
                    <a:pt x="8988" y="297"/>
                    <a:pt x="8779" y="157"/>
                    <a:pt x="8429" y="22"/>
                  </a:cubicBezTo>
                  <a:cubicBezTo>
                    <a:pt x="8394" y="6"/>
                    <a:pt x="8335" y="0"/>
                    <a:pt x="8276" y="0"/>
                  </a:cubicBezTo>
                  <a:close/>
                </a:path>
              </a:pathLst>
            </a:custGeom>
            <a:solidFill>
              <a:srgbClr val="01199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21" name="Bacteria"/>
            <p:cNvSpPr/>
            <p:nvPr/>
          </p:nvSpPr>
          <p:spPr>
            <a:xfrm>
              <a:off x="1475050" y="3080063"/>
              <a:ext cx="338482" cy="734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8276" y="0"/>
                  </a:moveTo>
                  <a:cubicBezTo>
                    <a:pt x="8218" y="0"/>
                    <a:pt x="8160" y="11"/>
                    <a:pt x="8101" y="27"/>
                  </a:cubicBezTo>
                  <a:cubicBezTo>
                    <a:pt x="8055" y="43"/>
                    <a:pt x="8018" y="69"/>
                    <a:pt x="8007" y="91"/>
                  </a:cubicBezTo>
                  <a:cubicBezTo>
                    <a:pt x="8007" y="112"/>
                    <a:pt x="8019" y="134"/>
                    <a:pt x="8054" y="150"/>
                  </a:cubicBezTo>
                  <a:cubicBezTo>
                    <a:pt x="8287" y="274"/>
                    <a:pt x="8427" y="398"/>
                    <a:pt x="8462" y="522"/>
                  </a:cubicBezTo>
                  <a:cubicBezTo>
                    <a:pt x="8485" y="581"/>
                    <a:pt x="8486" y="646"/>
                    <a:pt x="8451" y="711"/>
                  </a:cubicBezTo>
                  <a:cubicBezTo>
                    <a:pt x="8440" y="754"/>
                    <a:pt x="8405" y="802"/>
                    <a:pt x="8382" y="845"/>
                  </a:cubicBezTo>
                  <a:cubicBezTo>
                    <a:pt x="8370" y="867"/>
                    <a:pt x="8357" y="894"/>
                    <a:pt x="8346" y="921"/>
                  </a:cubicBezTo>
                  <a:cubicBezTo>
                    <a:pt x="8311" y="996"/>
                    <a:pt x="8265" y="1083"/>
                    <a:pt x="8265" y="1180"/>
                  </a:cubicBezTo>
                  <a:cubicBezTo>
                    <a:pt x="8265" y="1272"/>
                    <a:pt x="8301" y="1373"/>
                    <a:pt x="8371" y="1470"/>
                  </a:cubicBezTo>
                  <a:cubicBezTo>
                    <a:pt x="8383" y="1486"/>
                    <a:pt x="8392" y="1503"/>
                    <a:pt x="8404" y="1514"/>
                  </a:cubicBezTo>
                  <a:cubicBezTo>
                    <a:pt x="8474" y="1605"/>
                    <a:pt x="8380" y="1708"/>
                    <a:pt x="8182" y="1751"/>
                  </a:cubicBezTo>
                  <a:cubicBezTo>
                    <a:pt x="8077" y="1773"/>
                    <a:pt x="7973" y="1800"/>
                    <a:pt x="7868" y="1827"/>
                  </a:cubicBezTo>
                  <a:cubicBezTo>
                    <a:pt x="7810" y="1843"/>
                    <a:pt x="7741" y="1847"/>
                    <a:pt x="7682" y="1847"/>
                  </a:cubicBezTo>
                  <a:cubicBezTo>
                    <a:pt x="7507" y="1847"/>
                    <a:pt x="7354" y="1800"/>
                    <a:pt x="7296" y="1719"/>
                  </a:cubicBezTo>
                  <a:cubicBezTo>
                    <a:pt x="7226" y="1627"/>
                    <a:pt x="7121" y="1547"/>
                    <a:pt x="7004" y="1477"/>
                  </a:cubicBezTo>
                  <a:cubicBezTo>
                    <a:pt x="6771" y="1347"/>
                    <a:pt x="6467" y="1260"/>
                    <a:pt x="6024" y="1195"/>
                  </a:cubicBezTo>
                  <a:cubicBezTo>
                    <a:pt x="6001" y="1195"/>
                    <a:pt x="5989" y="1190"/>
                    <a:pt x="5966" y="1190"/>
                  </a:cubicBezTo>
                  <a:cubicBezTo>
                    <a:pt x="5872" y="1190"/>
                    <a:pt x="5779" y="1217"/>
                    <a:pt x="5732" y="1254"/>
                  </a:cubicBezTo>
                  <a:cubicBezTo>
                    <a:pt x="5697" y="1281"/>
                    <a:pt x="5687" y="1309"/>
                    <a:pt x="5710" y="1330"/>
                  </a:cubicBezTo>
                  <a:cubicBezTo>
                    <a:pt x="5722" y="1352"/>
                    <a:pt x="5759" y="1368"/>
                    <a:pt x="5805" y="1379"/>
                  </a:cubicBezTo>
                  <a:cubicBezTo>
                    <a:pt x="6120" y="1454"/>
                    <a:pt x="6350" y="1541"/>
                    <a:pt x="6490" y="1648"/>
                  </a:cubicBezTo>
                  <a:cubicBezTo>
                    <a:pt x="6560" y="1702"/>
                    <a:pt x="6609" y="1757"/>
                    <a:pt x="6644" y="1827"/>
                  </a:cubicBezTo>
                  <a:cubicBezTo>
                    <a:pt x="6678" y="1891"/>
                    <a:pt x="6713" y="1960"/>
                    <a:pt x="6713" y="2036"/>
                  </a:cubicBezTo>
                  <a:lnTo>
                    <a:pt x="6713" y="2052"/>
                  </a:lnTo>
                  <a:cubicBezTo>
                    <a:pt x="6713" y="2101"/>
                    <a:pt x="6725" y="2134"/>
                    <a:pt x="6702" y="2177"/>
                  </a:cubicBezTo>
                  <a:cubicBezTo>
                    <a:pt x="6678" y="2209"/>
                    <a:pt x="6633" y="2246"/>
                    <a:pt x="6574" y="2273"/>
                  </a:cubicBezTo>
                  <a:cubicBezTo>
                    <a:pt x="6341" y="2381"/>
                    <a:pt x="6131" y="2494"/>
                    <a:pt x="5933" y="2618"/>
                  </a:cubicBezTo>
                  <a:cubicBezTo>
                    <a:pt x="5874" y="2656"/>
                    <a:pt x="5782" y="2677"/>
                    <a:pt x="5689" y="2677"/>
                  </a:cubicBezTo>
                  <a:cubicBezTo>
                    <a:pt x="5642" y="2677"/>
                    <a:pt x="5582" y="2673"/>
                    <a:pt x="5536" y="2662"/>
                  </a:cubicBezTo>
                  <a:cubicBezTo>
                    <a:pt x="5466" y="2646"/>
                    <a:pt x="5441" y="2635"/>
                    <a:pt x="5441" y="2635"/>
                  </a:cubicBezTo>
                  <a:cubicBezTo>
                    <a:pt x="5359" y="2597"/>
                    <a:pt x="5269" y="2548"/>
                    <a:pt x="5164" y="2478"/>
                  </a:cubicBezTo>
                  <a:lnTo>
                    <a:pt x="5105" y="2440"/>
                  </a:lnTo>
                  <a:cubicBezTo>
                    <a:pt x="5024" y="2386"/>
                    <a:pt x="4930" y="2327"/>
                    <a:pt x="4825" y="2273"/>
                  </a:cubicBezTo>
                  <a:cubicBezTo>
                    <a:pt x="4685" y="2198"/>
                    <a:pt x="4522" y="2139"/>
                    <a:pt x="4358" y="2096"/>
                  </a:cubicBezTo>
                  <a:cubicBezTo>
                    <a:pt x="4195" y="2053"/>
                    <a:pt x="4006" y="2025"/>
                    <a:pt x="3808" y="2009"/>
                  </a:cubicBezTo>
                  <a:cubicBezTo>
                    <a:pt x="3680" y="1998"/>
                    <a:pt x="3540" y="1993"/>
                    <a:pt x="3400" y="1993"/>
                  </a:cubicBezTo>
                  <a:cubicBezTo>
                    <a:pt x="3342" y="1993"/>
                    <a:pt x="3298" y="1993"/>
                    <a:pt x="3239" y="1993"/>
                  </a:cubicBezTo>
                  <a:cubicBezTo>
                    <a:pt x="3134" y="1993"/>
                    <a:pt x="3029" y="2042"/>
                    <a:pt x="3017" y="2096"/>
                  </a:cubicBezTo>
                  <a:cubicBezTo>
                    <a:pt x="3005" y="2123"/>
                    <a:pt x="3015" y="2149"/>
                    <a:pt x="3050" y="2170"/>
                  </a:cubicBezTo>
                  <a:cubicBezTo>
                    <a:pt x="3073" y="2186"/>
                    <a:pt x="3120" y="2199"/>
                    <a:pt x="3167" y="2204"/>
                  </a:cubicBezTo>
                  <a:cubicBezTo>
                    <a:pt x="3516" y="2225"/>
                    <a:pt x="3809" y="2274"/>
                    <a:pt x="4019" y="2344"/>
                  </a:cubicBezTo>
                  <a:cubicBezTo>
                    <a:pt x="4124" y="2381"/>
                    <a:pt x="4218" y="2424"/>
                    <a:pt x="4300" y="2483"/>
                  </a:cubicBezTo>
                  <a:cubicBezTo>
                    <a:pt x="4358" y="2527"/>
                    <a:pt x="4416" y="2575"/>
                    <a:pt x="4486" y="2623"/>
                  </a:cubicBezTo>
                  <a:lnTo>
                    <a:pt x="4544" y="2667"/>
                  </a:lnTo>
                  <a:cubicBezTo>
                    <a:pt x="4626" y="2737"/>
                    <a:pt x="4732" y="2812"/>
                    <a:pt x="4872" y="2882"/>
                  </a:cubicBezTo>
                  <a:cubicBezTo>
                    <a:pt x="4896" y="2893"/>
                    <a:pt x="4951" y="2926"/>
                    <a:pt x="5033" y="2963"/>
                  </a:cubicBezTo>
                  <a:cubicBezTo>
                    <a:pt x="5196" y="3039"/>
                    <a:pt x="5243" y="3152"/>
                    <a:pt x="5149" y="3255"/>
                  </a:cubicBezTo>
                  <a:cubicBezTo>
                    <a:pt x="5021" y="3389"/>
                    <a:pt x="4895" y="3528"/>
                    <a:pt x="4825" y="3620"/>
                  </a:cubicBezTo>
                  <a:cubicBezTo>
                    <a:pt x="4790" y="3658"/>
                    <a:pt x="4721" y="3686"/>
                    <a:pt x="4639" y="3686"/>
                  </a:cubicBezTo>
                  <a:cubicBezTo>
                    <a:pt x="4581" y="3686"/>
                    <a:pt x="4533" y="3680"/>
                    <a:pt x="4486" y="3664"/>
                  </a:cubicBezTo>
                  <a:cubicBezTo>
                    <a:pt x="4416" y="3637"/>
                    <a:pt x="4381" y="3620"/>
                    <a:pt x="4369" y="3615"/>
                  </a:cubicBezTo>
                  <a:lnTo>
                    <a:pt x="4347" y="3598"/>
                  </a:lnTo>
                  <a:cubicBezTo>
                    <a:pt x="4266" y="3550"/>
                    <a:pt x="4158" y="3497"/>
                    <a:pt x="4041" y="3448"/>
                  </a:cubicBezTo>
                  <a:cubicBezTo>
                    <a:pt x="3913" y="3394"/>
                    <a:pt x="3762" y="3351"/>
                    <a:pt x="3622" y="3324"/>
                  </a:cubicBezTo>
                  <a:cubicBezTo>
                    <a:pt x="3482" y="3297"/>
                    <a:pt x="3331" y="3287"/>
                    <a:pt x="3156" y="3287"/>
                  </a:cubicBezTo>
                  <a:cubicBezTo>
                    <a:pt x="3027" y="3287"/>
                    <a:pt x="2899" y="3292"/>
                    <a:pt x="2747" y="3308"/>
                  </a:cubicBezTo>
                  <a:cubicBezTo>
                    <a:pt x="2654" y="3319"/>
                    <a:pt x="2598" y="3362"/>
                    <a:pt x="2598" y="3416"/>
                  </a:cubicBezTo>
                  <a:cubicBezTo>
                    <a:pt x="2610" y="3465"/>
                    <a:pt x="2665" y="3502"/>
                    <a:pt x="2758" y="3502"/>
                  </a:cubicBezTo>
                  <a:cubicBezTo>
                    <a:pt x="3027" y="3502"/>
                    <a:pt x="3251" y="3529"/>
                    <a:pt x="3414" y="3578"/>
                  </a:cubicBezTo>
                  <a:cubicBezTo>
                    <a:pt x="3508" y="3605"/>
                    <a:pt x="3589" y="3637"/>
                    <a:pt x="3659" y="3686"/>
                  </a:cubicBezTo>
                  <a:cubicBezTo>
                    <a:pt x="3717" y="3723"/>
                    <a:pt x="3774" y="3765"/>
                    <a:pt x="3844" y="3808"/>
                  </a:cubicBezTo>
                  <a:lnTo>
                    <a:pt x="3892" y="3840"/>
                  </a:lnTo>
                  <a:cubicBezTo>
                    <a:pt x="3927" y="3867"/>
                    <a:pt x="4054" y="3948"/>
                    <a:pt x="4194" y="4029"/>
                  </a:cubicBezTo>
                  <a:cubicBezTo>
                    <a:pt x="4299" y="4088"/>
                    <a:pt x="4324" y="4169"/>
                    <a:pt x="4289" y="4245"/>
                  </a:cubicBezTo>
                  <a:cubicBezTo>
                    <a:pt x="4266" y="4282"/>
                    <a:pt x="4253" y="4309"/>
                    <a:pt x="4242" y="4325"/>
                  </a:cubicBezTo>
                  <a:cubicBezTo>
                    <a:pt x="4195" y="4385"/>
                    <a:pt x="4079" y="4428"/>
                    <a:pt x="3939" y="4428"/>
                  </a:cubicBezTo>
                  <a:cubicBezTo>
                    <a:pt x="3834" y="4428"/>
                    <a:pt x="3682" y="4428"/>
                    <a:pt x="3600" y="4433"/>
                  </a:cubicBezTo>
                  <a:cubicBezTo>
                    <a:pt x="3390" y="4449"/>
                    <a:pt x="3202" y="4477"/>
                    <a:pt x="3050" y="4499"/>
                  </a:cubicBezTo>
                  <a:lnTo>
                    <a:pt x="3028" y="4504"/>
                  </a:lnTo>
                  <a:cubicBezTo>
                    <a:pt x="2888" y="4525"/>
                    <a:pt x="2748" y="4547"/>
                    <a:pt x="2620" y="4558"/>
                  </a:cubicBezTo>
                  <a:cubicBezTo>
                    <a:pt x="2527" y="4569"/>
                    <a:pt x="2432" y="4568"/>
                    <a:pt x="2350" y="4568"/>
                  </a:cubicBezTo>
                  <a:cubicBezTo>
                    <a:pt x="2304" y="4568"/>
                    <a:pt x="2258" y="4568"/>
                    <a:pt x="2212" y="4563"/>
                  </a:cubicBezTo>
                  <a:cubicBezTo>
                    <a:pt x="1967" y="4552"/>
                    <a:pt x="1677" y="4499"/>
                    <a:pt x="1373" y="4413"/>
                  </a:cubicBezTo>
                  <a:cubicBezTo>
                    <a:pt x="1338" y="4402"/>
                    <a:pt x="1314" y="4401"/>
                    <a:pt x="1279" y="4401"/>
                  </a:cubicBezTo>
                  <a:cubicBezTo>
                    <a:pt x="1220" y="4401"/>
                    <a:pt x="1161" y="4418"/>
                    <a:pt x="1115" y="4440"/>
                  </a:cubicBezTo>
                  <a:cubicBezTo>
                    <a:pt x="1045" y="4483"/>
                    <a:pt x="1059" y="4542"/>
                    <a:pt x="1140" y="4575"/>
                  </a:cubicBezTo>
                  <a:cubicBezTo>
                    <a:pt x="1362" y="4666"/>
                    <a:pt x="1675" y="4778"/>
                    <a:pt x="2095" y="4832"/>
                  </a:cubicBezTo>
                  <a:cubicBezTo>
                    <a:pt x="2247" y="4854"/>
                    <a:pt x="2420" y="4864"/>
                    <a:pt x="2583" y="4864"/>
                  </a:cubicBezTo>
                  <a:cubicBezTo>
                    <a:pt x="2618" y="4864"/>
                    <a:pt x="2654" y="4864"/>
                    <a:pt x="2689" y="4864"/>
                  </a:cubicBezTo>
                  <a:cubicBezTo>
                    <a:pt x="2864" y="4859"/>
                    <a:pt x="3051" y="4843"/>
                    <a:pt x="3203" y="4832"/>
                  </a:cubicBezTo>
                  <a:lnTo>
                    <a:pt x="3239" y="4827"/>
                  </a:lnTo>
                  <a:cubicBezTo>
                    <a:pt x="3391" y="4816"/>
                    <a:pt x="3541" y="4805"/>
                    <a:pt x="3680" y="4805"/>
                  </a:cubicBezTo>
                  <a:cubicBezTo>
                    <a:pt x="3739" y="4805"/>
                    <a:pt x="3798" y="4822"/>
                    <a:pt x="3844" y="4844"/>
                  </a:cubicBezTo>
                  <a:cubicBezTo>
                    <a:pt x="3879" y="4866"/>
                    <a:pt x="3893" y="4892"/>
                    <a:pt x="3881" y="4925"/>
                  </a:cubicBezTo>
                  <a:cubicBezTo>
                    <a:pt x="3823" y="5033"/>
                    <a:pt x="3729" y="5225"/>
                    <a:pt x="3659" y="5398"/>
                  </a:cubicBezTo>
                  <a:cubicBezTo>
                    <a:pt x="3624" y="5479"/>
                    <a:pt x="3436" y="5523"/>
                    <a:pt x="3272" y="5490"/>
                  </a:cubicBezTo>
                  <a:cubicBezTo>
                    <a:pt x="3202" y="5474"/>
                    <a:pt x="3157" y="5469"/>
                    <a:pt x="3134" y="5464"/>
                  </a:cubicBezTo>
                  <a:cubicBezTo>
                    <a:pt x="2947" y="5426"/>
                    <a:pt x="2737" y="5403"/>
                    <a:pt x="2551" y="5398"/>
                  </a:cubicBezTo>
                  <a:cubicBezTo>
                    <a:pt x="2516" y="5398"/>
                    <a:pt x="2469" y="5398"/>
                    <a:pt x="2434" y="5398"/>
                  </a:cubicBezTo>
                  <a:cubicBezTo>
                    <a:pt x="2131" y="5398"/>
                    <a:pt x="1827" y="5431"/>
                    <a:pt x="1454" y="5501"/>
                  </a:cubicBezTo>
                  <a:cubicBezTo>
                    <a:pt x="1349" y="5522"/>
                    <a:pt x="1302" y="5577"/>
                    <a:pt x="1337" y="5625"/>
                  </a:cubicBezTo>
                  <a:cubicBezTo>
                    <a:pt x="1360" y="5663"/>
                    <a:pt x="1441" y="5689"/>
                    <a:pt x="1523" y="5689"/>
                  </a:cubicBezTo>
                  <a:cubicBezTo>
                    <a:pt x="1535" y="5689"/>
                    <a:pt x="1547" y="5689"/>
                    <a:pt x="1570" y="5689"/>
                  </a:cubicBezTo>
                  <a:cubicBezTo>
                    <a:pt x="1769" y="5668"/>
                    <a:pt x="1957" y="5657"/>
                    <a:pt x="2132" y="5657"/>
                  </a:cubicBezTo>
                  <a:cubicBezTo>
                    <a:pt x="2260" y="5657"/>
                    <a:pt x="2374" y="5662"/>
                    <a:pt x="2467" y="5672"/>
                  </a:cubicBezTo>
                  <a:cubicBezTo>
                    <a:pt x="2595" y="5688"/>
                    <a:pt x="2726" y="5711"/>
                    <a:pt x="2842" y="5743"/>
                  </a:cubicBezTo>
                  <a:cubicBezTo>
                    <a:pt x="2959" y="5775"/>
                    <a:pt x="3075" y="5812"/>
                    <a:pt x="3192" y="5861"/>
                  </a:cubicBezTo>
                  <a:lnTo>
                    <a:pt x="3250" y="5878"/>
                  </a:lnTo>
                  <a:cubicBezTo>
                    <a:pt x="3379" y="5926"/>
                    <a:pt x="3448" y="6001"/>
                    <a:pt x="3436" y="6076"/>
                  </a:cubicBezTo>
                  <a:cubicBezTo>
                    <a:pt x="3390" y="6265"/>
                    <a:pt x="3354" y="6454"/>
                    <a:pt x="3331" y="6642"/>
                  </a:cubicBezTo>
                  <a:cubicBezTo>
                    <a:pt x="3319" y="6707"/>
                    <a:pt x="3215" y="6756"/>
                    <a:pt x="3086" y="6762"/>
                  </a:cubicBezTo>
                  <a:cubicBezTo>
                    <a:pt x="3051" y="6762"/>
                    <a:pt x="3016" y="6762"/>
                    <a:pt x="2981" y="6762"/>
                  </a:cubicBezTo>
                  <a:cubicBezTo>
                    <a:pt x="2887" y="6762"/>
                    <a:pt x="2808" y="6756"/>
                    <a:pt x="2715" y="6745"/>
                  </a:cubicBezTo>
                  <a:cubicBezTo>
                    <a:pt x="2575" y="6729"/>
                    <a:pt x="2432" y="6703"/>
                    <a:pt x="2292" y="6676"/>
                  </a:cubicBezTo>
                  <a:lnTo>
                    <a:pt x="2248" y="6664"/>
                  </a:lnTo>
                  <a:cubicBezTo>
                    <a:pt x="2108" y="6637"/>
                    <a:pt x="1942" y="6605"/>
                    <a:pt x="1767" y="6583"/>
                  </a:cubicBezTo>
                  <a:cubicBezTo>
                    <a:pt x="1592" y="6562"/>
                    <a:pt x="1420" y="6551"/>
                    <a:pt x="1257" y="6551"/>
                  </a:cubicBezTo>
                  <a:cubicBezTo>
                    <a:pt x="1233" y="6551"/>
                    <a:pt x="1196" y="6551"/>
                    <a:pt x="1173" y="6551"/>
                  </a:cubicBezTo>
                  <a:cubicBezTo>
                    <a:pt x="835" y="6557"/>
                    <a:pt x="509" y="6606"/>
                    <a:pt x="112" y="6703"/>
                  </a:cubicBezTo>
                  <a:cubicBezTo>
                    <a:pt x="19" y="6724"/>
                    <a:pt x="-29" y="6782"/>
                    <a:pt x="18" y="6831"/>
                  </a:cubicBezTo>
                  <a:cubicBezTo>
                    <a:pt x="53" y="6863"/>
                    <a:pt x="123" y="6885"/>
                    <a:pt x="193" y="6885"/>
                  </a:cubicBezTo>
                  <a:cubicBezTo>
                    <a:pt x="216" y="6885"/>
                    <a:pt x="228" y="6885"/>
                    <a:pt x="251" y="6880"/>
                  </a:cubicBezTo>
                  <a:cubicBezTo>
                    <a:pt x="519" y="6836"/>
                    <a:pt x="766" y="6816"/>
                    <a:pt x="987" y="6816"/>
                  </a:cubicBezTo>
                  <a:cubicBezTo>
                    <a:pt x="1045" y="6816"/>
                    <a:pt x="1093" y="6815"/>
                    <a:pt x="1151" y="6821"/>
                  </a:cubicBezTo>
                  <a:cubicBezTo>
                    <a:pt x="1279" y="6826"/>
                    <a:pt x="1408" y="6842"/>
                    <a:pt x="1548" y="6874"/>
                  </a:cubicBezTo>
                  <a:cubicBezTo>
                    <a:pt x="1665" y="6901"/>
                    <a:pt x="1792" y="6934"/>
                    <a:pt x="1920" y="6972"/>
                  </a:cubicBezTo>
                  <a:lnTo>
                    <a:pt x="1942" y="6977"/>
                  </a:lnTo>
                  <a:cubicBezTo>
                    <a:pt x="2094" y="7020"/>
                    <a:pt x="2247" y="7063"/>
                    <a:pt x="2445" y="7095"/>
                  </a:cubicBezTo>
                  <a:cubicBezTo>
                    <a:pt x="2632" y="7127"/>
                    <a:pt x="2830" y="7149"/>
                    <a:pt x="3028" y="7154"/>
                  </a:cubicBezTo>
                  <a:cubicBezTo>
                    <a:pt x="3168" y="7159"/>
                    <a:pt x="3298" y="7219"/>
                    <a:pt x="3298" y="7289"/>
                  </a:cubicBezTo>
                  <a:cubicBezTo>
                    <a:pt x="3298" y="7337"/>
                    <a:pt x="3309" y="7434"/>
                    <a:pt x="3309" y="7531"/>
                  </a:cubicBezTo>
                  <a:cubicBezTo>
                    <a:pt x="3309" y="7607"/>
                    <a:pt x="3158" y="7656"/>
                    <a:pt x="3006" y="7629"/>
                  </a:cubicBezTo>
                  <a:lnTo>
                    <a:pt x="2992" y="7629"/>
                  </a:lnTo>
                  <a:cubicBezTo>
                    <a:pt x="2863" y="7607"/>
                    <a:pt x="2724" y="7586"/>
                    <a:pt x="2573" y="7570"/>
                  </a:cubicBezTo>
                  <a:cubicBezTo>
                    <a:pt x="2479" y="7559"/>
                    <a:pt x="2385" y="7558"/>
                    <a:pt x="2292" y="7558"/>
                  </a:cubicBezTo>
                  <a:cubicBezTo>
                    <a:pt x="2210" y="7558"/>
                    <a:pt x="2140" y="7564"/>
                    <a:pt x="2059" y="7570"/>
                  </a:cubicBezTo>
                  <a:cubicBezTo>
                    <a:pt x="1685" y="7602"/>
                    <a:pt x="1382" y="7698"/>
                    <a:pt x="1184" y="7774"/>
                  </a:cubicBezTo>
                  <a:cubicBezTo>
                    <a:pt x="1114" y="7801"/>
                    <a:pt x="1091" y="7855"/>
                    <a:pt x="1126" y="7898"/>
                  </a:cubicBezTo>
                  <a:cubicBezTo>
                    <a:pt x="1161" y="7930"/>
                    <a:pt x="1220" y="7947"/>
                    <a:pt x="1279" y="7947"/>
                  </a:cubicBezTo>
                  <a:cubicBezTo>
                    <a:pt x="1302" y="7947"/>
                    <a:pt x="1336" y="7941"/>
                    <a:pt x="1359" y="7935"/>
                  </a:cubicBezTo>
                  <a:cubicBezTo>
                    <a:pt x="1627" y="7871"/>
                    <a:pt x="1875" y="7834"/>
                    <a:pt x="2073" y="7834"/>
                  </a:cubicBezTo>
                  <a:lnTo>
                    <a:pt x="2084" y="7834"/>
                  </a:lnTo>
                  <a:cubicBezTo>
                    <a:pt x="2189" y="7834"/>
                    <a:pt x="2304" y="7845"/>
                    <a:pt x="2408" y="7866"/>
                  </a:cubicBezTo>
                  <a:cubicBezTo>
                    <a:pt x="2502" y="7882"/>
                    <a:pt x="2595" y="7908"/>
                    <a:pt x="2700" y="7935"/>
                  </a:cubicBezTo>
                  <a:lnTo>
                    <a:pt x="2758" y="7952"/>
                  </a:lnTo>
                  <a:cubicBezTo>
                    <a:pt x="2828" y="7968"/>
                    <a:pt x="2994" y="8006"/>
                    <a:pt x="3134" y="8028"/>
                  </a:cubicBezTo>
                  <a:cubicBezTo>
                    <a:pt x="3274" y="8055"/>
                    <a:pt x="3377" y="8119"/>
                    <a:pt x="3389" y="8189"/>
                  </a:cubicBezTo>
                  <a:cubicBezTo>
                    <a:pt x="3401" y="8233"/>
                    <a:pt x="3402" y="8276"/>
                    <a:pt x="3425" y="8319"/>
                  </a:cubicBezTo>
                  <a:cubicBezTo>
                    <a:pt x="3460" y="8416"/>
                    <a:pt x="3343" y="8508"/>
                    <a:pt x="3145" y="8535"/>
                  </a:cubicBezTo>
                  <a:cubicBezTo>
                    <a:pt x="2993" y="8556"/>
                    <a:pt x="2876" y="8582"/>
                    <a:pt x="2806" y="8599"/>
                  </a:cubicBezTo>
                  <a:cubicBezTo>
                    <a:pt x="2619" y="8642"/>
                    <a:pt x="2468" y="8690"/>
                    <a:pt x="2328" y="8738"/>
                  </a:cubicBezTo>
                  <a:lnTo>
                    <a:pt x="2306" y="8743"/>
                  </a:lnTo>
                  <a:cubicBezTo>
                    <a:pt x="2178" y="8786"/>
                    <a:pt x="2059" y="8826"/>
                    <a:pt x="1942" y="8858"/>
                  </a:cubicBezTo>
                  <a:cubicBezTo>
                    <a:pt x="1814" y="8890"/>
                    <a:pt x="1688" y="8911"/>
                    <a:pt x="1559" y="8922"/>
                  </a:cubicBezTo>
                  <a:cubicBezTo>
                    <a:pt x="1466" y="8933"/>
                    <a:pt x="1373" y="8932"/>
                    <a:pt x="1268" y="8932"/>
                  </a:cubicBezTo>
                  <a:cubicBezTo>
                    <a:pt x="1081" y="8932"/>
                    <a:pt x="881" y="8922"/>
                    <a:pt x="659" y="8895"/>
                  </a:cubicBezTo>
                  <a:cubicBezTo>
                    <a:pt x="647" y="8895"/>
                    <a:pt x="627" y="8895"/>
                    <a:pt x="615" y="8895"/>
                  </a:cubicBezTo>
                  <a:cubicBezTo>
                    <a:pt x="534" y="8895"/>
                    <a:pt x="461" y="8921"/>
                    <a:pt x="426" y="8959"/>
                  </a:cubicBezTo>
                  <a:cubicBezTo>
                    <a:pt x="391" y="9007"/>
                    <a:pt x="452" y="9062"/>
                    <a:pt x="557" y="9083"/>
                  </a:cubicBezTo>
                  <a:cubicBezTo>
                    <a:pt x="802" y="9132"/>
                    <a:pt x="1162" y="9191"/>
                    <a:pt x="1570" y="9191"/>
                  </a:cubicBezTo>
                  <a:cubicBezTo>
                    <a:pt x="1594" y="9191"/>
                    <a:pt x="1605" y="9191"/>
                    <a:pt x="1629" y="9191"/>
                  </a:cubicBezTo>
                  <a:cubicBezTo>
                    <a:pt x="1815" y="9191"/>
                    <a:pt x="2025" y="9170"/>
                    <a:pt x="2212" y="9137"/>
                  </a:cubicBezTo>
                  <a:cubicBezTo>
                    <a:pt x="2375" y="9110"/>
                    <a:pt x="2538" y="9072"/>
                    <a:pt x="2678" y="9035"/>
                  </a:cubicBezTo>
                  <a:lnTo>
                    <a:pt x="2784" y="9008"/>
                  </a:lnTo>
                  <a:cubicBezTo>
                    <a:pt x="2901" y="8981"/>
                    <a:pt x="3003" y="8955"/>
                    <a:pt x="3108" y="8944"/>
                  </a:cubicBezTo>
                  <a:cubicBezTo>
                    <a:pt x="3178" y="8938"/>
                    <a:pt x="3260" y="8932"/>
                    <a:pt x="3342" y="8932"/>
                  </a:cubicBezTo>
                  <a:lnTo>
                    <a:pt x="3356" y="8932"/>
                  </a:lnTo>
                  <a:cubicBezTo>
                    <a:pt x="3496" y="8932"/>
                    <a:pt x="3624" y="8982"/>
                    <a:pt x="3659" y="9046"/>
                  </a:cubicBezTo>
                  <a:cubicBezTo>
                    <a:pt x="3717" y="9181"/>
                    <a:pt x="3774" y="9327"/>
                    <a:pt x="3844" y="9477"/>
                  </a:cubicBezTo>
                  <a:cubicBezTo>
                    <a:pt x="3856" y="9510"/>
                    <a:pt x="3858" y="9546"/>
                    <a:pt x="3823" y="9578"/>
                  </a:cubicBezTo>
                  <a:cubicBezTo>
                    <a:pt x="3764" y="9627"/>
                    <a:pt x="3659" y="9654"/>
                    <a:pt x="3531" y="9654"/>
                  </a:cubicBezTo>
                  <a:cubicBezTo>
                    <a:pt x="3531" y="9654"/>
                    <a:pt x="3495" y="9654"/>
                    <a:pt x="3484" y="9654"/>
                  </a:cubicBezTo>
                  <a:lnTo>
                    <a:pt x="3447" y="9654"/>
                  </a:lnTo>
                  <a:cubicBezTo>
                    <a:pt x="3237" y="9654"/>
                    <a:pt x="3039" y="9671"/>
                    <a:pt x="2864" y="9703"/>
                  </a:cubicBezTo>
                  <a:cubicBezTo>
                    <a:pt x="2549" y="9757"/>
                    <a:pt x="2257" y="9844"/>
                    <a:pt x="1942" y="9989"/>
                  </a:cubicBezTo>
                  <a:cubicBezTo>
                    <a:pt x="1860" y="10022"/>
                    <a:pt x="1861" y="10086"/>
                    <a:pt x="1931" y="10124"/>
                  </a:cubicBezTo>
                  <a:cubicBezTo>
                    <a:pt x="1966" y="10146"/>
                    <a:pt x="2026" y="10156"/>
                    <a:pt x="2084" y="10156"/>
                  </a:cubicBezTo>
                  <a:cubicBezTo>
                    <a:pt x="2119" y="10156"/>
                    <a:pt x="2166" y="10150"/>
                    <a:pt x="2201" y="10139"/>
                  </a:cubicBezTo>
                  <a:cubicBezTo>
                    <a:pt x="2492" y="10042"/>
                    <a:pt x="2761" y="9984"/>
                    <a:pt x="3017" y="9962"/>
                  </a:cubicBezTo>
                  <a:cubicBezTo>
                    <a:pt x="3087" y="9957"/>
                    <a:pt x="3155" y="9951"/>
                    <a:pt x="3225" y="9951"/>
                  </a:cubicBezTo>
                  <a:cubicBezTo>
                    <a:pt x="3283" y="9951"/>
                    <a:pt x="3355" y="9950"/>
                    <a:pt x="3425" y="9956"/>
                  </a:cubicBezTo>
                  <a:cubicBezTo>
                    <a:pt x="3554" y="9966"/>
                    <a:pt x="3682" y="9983"/>
                    <a:pt x="3834" y="9999"/>
                  </a:cubicBezTo>
                  <a:lnTo>
                    <a:pt x="3881" y="10004"/>
                  </a:lnTo>
                  <a:cubicBezTo>
                    <a:pt x="4068" y="10026"/>
                    <a:pt x="4205" y="10090"/>
                    <a:pt x="4264" y="10171"/>
                  </a:cubicBezTo>
                  <a:cubicBezTo>
                    <a:pt x="4322" y="10247"/>
                    <a:pt x="4417" y="10388"/>
                    <a:pt x="4522" y="10528"/>
                  </a:cubicBezTo>
                  <a:cubicBezTo>
                    <a:pt x="4546" y="10560"/>
                    <a:pt x="4557" y="10598"/>
                    <a:pt x="4533" y="10636"/>
                  </a:cubicBezTo>
                  <a:cubicBezTo>
                    <a:pt x="4498" y="10706"/>
                    <a:pt x="4382" y="10754"/>
                    <a:pt x="4231" y="10771"/>
                  </a:cubicBezTo>
                  <a:cubicBezTo>
                    <a:pt x="4068" y="10787"/>
                    <a:pt x="3926" y="10792"/>
                    <a:pt x="3786" y="10797"/>
                  </a:cubicBezTo>
                  <a:lnTo>
                    <a:pt x="3739" y="10797"/>
                  </a:lnTo>
                  <a:cubicBezTo>
                    <a:pt x="3587" y="10803"/>
                    <a:pt x="3414" y="10808"/>
                    <a:pt x="3239" y="10824"/>
                  </a:cubicBezTo>
                  <a:cubicBezTo>
                    <a:pt x="3041" y="10841"/>
                    <a:pt x="2841" y="10877"/>
                    <a:pt x="2678" y="10920"/>
                  </a:cubicBezTo>
                  <a:cubicBezTo>
                    <a:pt x="2387" y="10996"/>
                    <a:pt x="2140" y="11109"/>
                    <a:pt x="1884" y="11276"/>
                  </a:cubicBezTo>
                  <a:cubicBezTo>
                    <a:pt x="1825" y="11319"/>
                    <a:pt x="1838" y="11378"/>
                    <a:pt x="1931" y="11410"/>
                  </a:cubicBezTo>
                  <a:cubicBezTo>
                    <a:pt x="1966" y="11421"/>
                    <a:pt x="2012" y="11432"/>
                    <a:pt x="2059" y="11432"/>
                  </a:cubicBezTo>
                  <a:cubicBezTo>
                    <a:pt x="2105" y="11432"/>
                    <a:pt x="2166" y="11421"/>
                    <a:pt x="2201" y="11405"/>
                  </a:cubicBezTo>
                  <a:cubicBezTo>
                    <a:pt x="2457" y="11287"/>
                    <a:pt x="2700" y="11206"/>
                    <a:pt x="2933" y="11168"/>
                  </a:cubicBezTo>
                  <a:cubicBezTo>
                    <a:pt x="3062" y="11146"/>
                    <a:pt x="3191" y="11136"/>
                    <a:pt x="3331" y="11131"/>
                  </a:cubicBezTo>
                  <a:cubicBezTo>
                    <a:pt x="3354" y="11131"/>
                    <a:pt x="3377" y="11131"/>
                    <a:pt x="3400" y="11131"/>
                  </a:cubicBezTo>
                  <a:cubicBezTo>
                    <a:pt x="3516" y="11131"/>
                    <a:pt x="3636" y="11136"/>
                    <a:pt x="3764" y="11141"/>
                  </a:cubicBezTo>
                  <a:lnTo>
                    <a:pt x="3786" y="11141"/>
                  </a:lnTo>
                  <a:cubicBezTo>
                    <a:pt x="3891" y="11146"/>
                    <a:pt x="4008" y="11153"/>
                    <a:pt x="4136" y="11153"/>
                  </a:cubicBezTo>
                  <a:cubicBezTo>
                    <a:pt x="4206" y="11153"/>
                    <a:pt x="4277" y="11153"/>
                    <a:pt x="4347" y="11148"/>
                  </a:cubicBezTo>
                  <a:cubicBezTo>
                    <a:pt x="4429" y="11142"/>
                    <a:pt x="4566" y="11130"/>
                    <a:pt x="4741" y="11114"/>
                  </a:cubicBezTo>
                  <a:cubicBezTo>
                    <a:pt x="4764" y="11114"/>
                    <a:pt x="4791" y="11109"/>
                    <a:pt x="4814" y="11109"/>
                  </a:cubicBezTo>
                  <a:cubicBezTo>
                    <a:pt x="4954" y="11109"/>
                    <a:pt x="5069" y="11147"/>
                    <a:pt x="5127" y="11207"/>
                  </a:cubicBezTo>
                  <a:cubicBezTo>
                    <a:pt x="5186" y="11271"/>
                    <a:pt x="5243" y="11331"/>
                    <a:pt x="5313" y="11395"/>
                  </a:cubicBezTo>
                  <a:cubicBezTo>
                    <a:pt x="5348" y="11433"/>
                    <a:pt x="5359" y="11480"/>
                    <a:pt x="5324" y="11518"/>
                  </a:cubicBezTo>
                  <a:cubicBezTo>
                    <a:pt x="5278" y="11572"/>
                    <a:pt x="5186" y="11610"/>
                    <a:pt x="5069" y="11621"/>
                  </a:cubicBezTo>
                  <a:cubicBezTo>
                    <a:pt x="5046" y="11621"/>
                    <a:pt x="5022" y="11626"/>
                    <a:pt x="5011" y="11626"/>
                  </a:cubicBezTo>
                  <a:cubicBezTo>
                    <a:pt x="4812" y="11647"/>
                    <a:pt x="4624" y="11680"/>
                    <a:pt x="4449" y="11723"/>
                  </a:cubicBezTo>
                  <a:cubicBezTo>
                    <a:pt x="4100" y="11815"/>
                    <a:pt x="3846" y="11945"/>
                    <a:pt x="3648" y="12064"/>
                  </a:cubicBezTo>
                  <a:cubicBezTo>
                    <a:pt x="3613" y="12085"/>
                    <a:pt x="3600" y="12106"/>
                    <a:pt x="3600" y="12128"/>
                  </a:cubicBezTo>
                  <a:cubicBezTo>
                    <a:pt x="3612" y="12149"/>
                    <a:pt x="3635" y="12170"/>
                    <a:pt x="3670" y="12187"/>
                  </a:cubicBezTo>
                  <a:cubicBezTo>
                    <a:pt x="3705" y="12197"/>
                    <a:pt x="3739" y="12203"/>
                    <a:pt x="3786" y="12203"/>
                  </a:cubicBezTo>
                  <a:cubicBezTo>
                    <a:pt x="3833" y="12203"/>
                    <a:pt x="3878" y="12192"/>
                    <a:pt x="3925" y="12181"/>
                  </a:cubicBezTo>
                  <a:cubicBezTo>
                    <a:pt x="4216" y="12063"/>
                    <a:pt x="4449" y="11994"/>
                    <a:pt x="4683" y="11956"/>
                  </a:cubicBezTo>
                  <a:cubicBezTo>
                    <a:pt x="4811" y="11934"/>
                    <a:pt x="4940" y="11923"/>
                    <a:pt x="5080" y="11917"/>
                  </a:cubicBezTo>
                  <a:cubicBezTo>
                    <a:pt x="5092" y="11917"/>
                    <a:pt x="5116" y="11917"/>
                    <a:pt x="5127" y="11917"/>
                  </a:cubicBezTo>
                  <a:cubicBezTo>
                    <a:pt x="5256" y="11917"/>
                    <a:pt x="5385" y="11923"/>
                    <a:pt x="5525" y="11934"/>
                  </a:cubicBezTo>
                  <a:cubicBezTo>
                    <a:pt x="5560" y="11934"/>
                    <a:pt x="5606" y="11939"/>
                    <a:pt x="5641" y="11939"/>
                  </a:cubicBezTo>
                  <a:cubicBezTo>
                    <a:pt x="5758" y="11944"/>
                    <a:pt x="5850" y="11976"/>
                    <a:pt x="5896" y="12025"/>
                  </a:cubicBezTo>
                  <a:cubicBezTo>
                    <a:pt x="5955" y="12090"/>
                    <a:pt x="6014" y="12154"/>
                    <a:pt x="6060" y="12219"/>
                  </a:cubicBezTo>
                  <a:cubicBezTo>
                    <a:pt x="6107" y="12278"/>
                    <a:pt x="6060" y="12349"/>
                    <a:pt x="5944" y="12387"/>
                  </a:cubicBezTo>
                  <a:cubicBezTo>
                    <a:pt x="5897" y="12403"/>
                    <a:pt x="5837" y="12413"/>
                    <a:pt x="5791" y="12424"/>
                  </a:cubicBezTo>
                  <a:cubicBezTo>
                    <a:pt x="5686" y="12445"/>
                    <a:pt x="5569" y="12462"/>
                    <a:pt x="5441" y="12468"/>
                  </a:cubicBezTo>
                  <a:cubicBezTo>
                    <a:pt x="5394" y="12468"/>
                    <a:pt x="5361" y="12468"/>
                    <a:pt x="5302" y="12468"/>
                  </a:cubicBezTo>
                  <a:cubicBezTo>
                    <a:pt x="5209" y="12468"/>
                    <a:pt x="5117" y="12466"/>
                    <a:pt x="4989" y="12461"/>
                  </a:cubicBezTo>
                  <a:cubicBezTo>
                    <a:pt x="4896" y="12461"/>
                    <a:pt x="4788" y="12456"/>
                    <a:pt x="4683" y="12456"/>
                  </a:cubicBezTo>
                  <a:cubicBezTo>
                    <a:pt x="4589" y="12456"/>
                    <a:pt x="4509" y="12456"/>
                    <a:pt x="4439" y="12461"/>
                  </a:cubicBezTo>
                  <a:cubicBezTo>
                    <a:pt x="4240" y="12472"/>
                    <a:pt x="4041" y="12494"/>
                    <a:pt x="3866" y="12532"/>
                  </a:cubicBezTo>
                  <a:cubicBezTo>
                    <a:pt x="3505" y="12602"/>
                    <a:pt x="3215" y="12704"/>
                    <a:pt x="2959" y="12796"/>
                  </a:cubicBezTo>
                  <a:cubicBezTo>
                    <a:pt x="2912" y="12812"/>
                    <a:pt x="2890" y="12833"/>
                    <a:pt x="2890" y="12860"/>
                  </a:cubicBezTo>
                  <a:cubicBezTo>
                    <a:pt x="2890" y="12882"/>
                    <a:pt x="2913" y="12903"/>
                    <a:pt x="2948" y="12914"/>
                  </a:cubicBezTo>
                  <a:cubicBezTo>
                    <a:pt x="2983" y="12925"/>
                    <a:pt x="3029" y="12936"/>
                    <a:pt x="3075" y="12936"/>
                  </a:cubicBezTo>
                  <a:cubicBezTo>
                    <a:pt x="3110" y="12936"/>
                    <a:pt x="3157" y="12930"/>
                    <a:pt x="3192" y="12919"/>
                  </a:cubicBezTo>
                  <a:cubicBezTo>
                    <a:pt x="3449" y="12854"/>
                    <a:pt x="3739" y="12784"/>
                    <a:pt x="4030" y="12757"/>
                  </a:cubicBezTo>
                  <a:cubicBezTo>
                    <a:pt x="4124" y="12747"/>
                    <a:pt x="4218" y="12747"/>
                    <a:pt x="4311" y="12747"/>
                  </a:cubicBezTo>
                  <a:cubicBezTo>
                    <a:pt x="4358" y="12747"/>
                    <a:pt x="4392" y="12747"/>
                    <a:pt x="4439" y="12752"/>
                  </a:cubicBezTo>
                  <a:cubicBezTo>
                    <a:pt x="4567" y="12758"/>
                    <a:pt x="4709" y="12774"/>
                    <a:pt x="4872" y="12796"/>
                  </a:cubicBezTo>
                  <a:lnTo>
                    <a:pt x="4963" y="12806"/>
                  </a:lnTo>
                  <a:cubicBezTo>
                    <a:pt x="5103" y="12822"/>
                    <a:pt x="5256" y="12844"/>
                    <a:pt x="5419" y="12855"/>
                  </a:cubicBezTo>
                  <a:cubicBezTo>
                    <a:pt x="5536" y="12866"/>
                    <a:pt x="5663" y="12872"/>
                    <a:pt x="5780" y="12872"/>
                  </a:cubicBezTo>
                  <a:cubicBezTo>
                    <a:pt x="5873" y="12872"/>
                    <a:pt x="5968" y="12865"/>
                    <a:pt x="6049" y="12860"/>
                  </a:cubicBezTo>
                  <a:cubicBezTo>
                    <a:pt x="6119" y="12855"/>
                    <a:pt x="6176" y="12850"/>
                    <a:pt x="6246" y="12845"/>
                  </a:cubicBezTo>
                  <a:cubicBezTo>
                    <a:pt x="6258" y="12845"/>
                    <a:pt x="6281" y="12838"/>
                    <a:pt x="6305" y="12838"/>
                  </a:cubicBezTo>
                  <a:cubicBezTo>
                    <a:pt x="6410" y="12838"/>
                    <a:pt x="6504" y="12877"/>
                    <a:pt x="6527" y="12926"/>
                  </a:cubicBezTo>
                  <a:cubicBezTo>
                    <a:pt x="6609" y="13103"/>
                    <a:pt x="6654" y="13275"/>
                    <a:pt x="6665" y="13448"/>
                  </a:cubicBezTo>
                  <a:cubicBezTo>
                    <a:pt x="6665" y="13475"/>
                    <a:pt x="6642" y="13507"/>
                    <a:pt x="6607" y="13528"/>
                  </a:cubicBezTo>
                  <a:cubicBezTo>
                    <a:pt x="6560" y="13550"/>
                    <a:pt x="6505" y="13560"/>
                    <a:pt x="6447" y="13565"/>
                  </a:cubicBezTo>
                  <a:cubicBezTo>
                    <a:pt x="6412" y="13565"/>
                    <a:pt x="6375" y="13565"/>
                    <a:pt x="6352" y="13565"/>
                  </a:cubicBezTo>
                  <a:cubicBezTo>
                    <a:pt x="6340" y="13565"/>
                    <a:pt x="6315" y="13565"/>
                    <a:pt x="6315" y="13565"/>
                  </a:cubicBezTo>
                  <a:cubicBezTo>
                    <a:pt x="6187" y="13555"/>
                    <a:pt x="6059" y="13528"/>
                    <a:pt x="5907" y="13507"/>
                  </a:cubicBezTo>
                  <a:lnTo>
                    <a:pt x="5896" y="13507"/>
                  </a:lnTo>
                  <a:cubicBezTo>
                    <a:pt x="5733" y="13480"/>
                    <a:pt x="5548" y="13454"/>
                    <a:pt x="5350" y="13437"/>
                  </a:cubicBezTo>
                  <a:cubicBezTo>
                    <a:pt x="5233" y="13427"/>
                    <a:pt x="5105" y="13421"/>
                    <a:pt x="4989" y="13421"/>
                  </a:cubicBezTo>
                  <a:cubicBezTo>
                    <a:pt x="4907" y="13421"/>
                    <a:pt x="4823" y="13420"/>
                    <a:pt x="4741" y="13426"/>
                  </a:cubicBezTo>
                  <a:cubicBezTo>
                    <a:pt x="4379" y="13447"/>
                    <a:pt x="4078" y="13490"/>
                    <a:pt x="3775" y="13539"/>
                  </a:cubicBezTo>
                  <a:lnTo>
                    <a:pt x="3706" y="13550"/>
                  </a:lnTo>
                  <a:cubicBezTo>
                    <a:pt x="3636" y="13561"/>
                    <a:pt x="3576" y="13587"/>
                    <a:pt x="3553" y="13619"/>
                  </a:cubicBezTo>
                  <a:cubicBezTo>
                    <a:pt x="3530" y="13646"/>
                    <a:pt x="3543" y="13680"/>
                    <a:pt x="3589" y="13707"/>
                  </a:cubicBezTo>
                  <a:cubicBezTo>
                    <a:pt x="3636" y="13739"/>
                    <a:pt x="3715" y="13754"/>
                    <a:pt x="3808" y="13754"/>
                  </a:cubicBezTo>
                  <a:cubicBezTo>
                    <a:pt x="3831" y="13754"/>
                    <a:pt x="3843" y="13754"/>
                    <a:pt x="3866" y="13754"/>
                  </a:cubicBezTo>
                  <a:cubicBezTo>
                    <a:pt x="4088" y="13732"/>
                    <a:pt x="4358" y="13717"/>
                    <a:pt x="4603" y="13717"/>
                  </a:cubicBezTo>
                  <a:cubicBezTo>
                    <a:pt x="4661" y="13717"/>
                    <a:pt x="4708" y="13717"/>
                    <a:pt x="4767" y="13722"/>
                  </a:cubicBezTo>
                  <a:cubicBezTo>
                    <a:pt x="4895" y="13727"/>
                    <a:pt x="5022" y="13744"/>
                    <a:pt x="5138" y="13766"/>
                  </a:cubicBezTo>
                  <a:cubicBezTo>
                    <a:pt x="5255" y="13787"/>
                    <a:pt x="5374" y="13819"/>
                    <a:pt x="5514" y="13862"/>
                  </a:cubicBezTo>
                  <a:lnTo>
                    <a:pt x="5572" y="13879"/>
                  </a:lnTo>
                  <a:cubicBezTo>
                    <a:pt x="5700" y="13916"/>
                    <a:pt x="5840" y="13959"/>
                    <a:pt x="5991" y="13996"/>
                  </a:cubicBezTo>
                  <a:cubicBezTo>
                    <a:pt x="6096" y="14023"/>
                    <a:pt x="6294" y="14051"/>
                    <a:pt x="6399" y="14067"/>
                  </a:cubicBezTo>
                  <a:cubicBezTo>
                    <a:pt x="6516" y="14083"/>
                    <a:pt x="6598" y="14143"/>
                    <a:pt x="6574" y="14197"/>
                  </a:cubicBezTo>
                  <a:cubicBezTo>
                    <a:pt x="6551" y="14256"/>
                    <a:pt x="6528" y="14309"/>
                    <a:pt x="6505" y="14369"/>
                  </a:cubicBezTo>
                  <a:cubicBezTo>
                    <a:pt x="6482" y="14422"/>
                    <a:pt x="6399" y="14467"/>
                    <a:pt x="6283" y="14488"/>
                  </a:cubicBezTo>
                  <a:lnTo>
                    <a:pt x="6199" y="14503"/>
                  </a:lnTo>
                  <a:cubicBezTo>
                    <a:pt x="6047" y="14530"/>
                    <a:pt x="5934" y="14551"/>
                    <a:pt x="5805" y="14562"/>
                  </a:cubicBezTo>
                  <a:cubicBezTo>
                    <a:pt x="5724" y="14568"/>
                    <a:pt x="5628" y="14574"/>
                    <a:pt x="5546" y="14574"/>
                  </a:cubicBezTo>
                  <a:cubicBezTo>
                    <a:pt x="5511" y="14574"/>
                    <a:pt x="5465" y="14574"/>
                    <a:pt x="5430" y="14574"/>
                  </a:cubicBezTo>
                  <a:cubicBezTo>
                    <a:pt x="5138" y="14563"/>
                    <a:pt x="4834" y="14515"/>
                    <a:pt x="4566" y="14466"/>
                  </a:cubicBezTo>
                  <a:cubicBezTo>
                    <a:pt x="4531" y="14461"/>
                    <a:pt x="4499" y="14454"/>
                    <a:pt x="4464" y="14454"/>
                  </a:cubicBezTo>
                  <a:cubicBezTo>
                    <a:pt x="4394" y="14454"/>
                    <a:pt x="4321" y="14466"/>
                    <a:pt x="4275" y="14493"/>
                  </a:cubicBezTo>
                  <a:cubicBezTo>
                    <a:pt x="4228" y="14515"/>
                    <a:pt x="4219" y="14542"/>
                    <a:pt x="4231" y="14574"/>
                  </a:cubicBezTo>
                  <a:cubicBezTo>
                    <a:pt x="4242" y="14606"/>
                    <a:pt x="4288" y="14633"/>
                    <a:pt x="4358" y="14655"/>
                  </a:cubicBezTo>
                  <a:cubicBezTo>
                    <a:pt x="4662" y="14730"/>
                    <a:pt x="4976" y="14805"/>
                    <a:pt x="5350" y="14848"/>
                  </a:cubicBezTo>
                  <a:cubicBezTo>
                    <a:pt x="5431" y="14859"/>
                    <a:pt x="5618" y="14875"/>
                    <a:pt x="5816" y="14885"/>
                  </a:cubicBezTo>
                  <a:cubicBezTo>
                    <a:pt x="5979" y="14896"/>
                    <a:pt x="6082" y="14972"/>
                    <a:pt x="6024" y="15047"/>
                  </a:cubicBezTo>
                  <a:cubicBezTo>
                    <a:pt x="5919" y="15176"/>
                    <a:pt x="5814" y="15307"/>
                    <a:pt x="5732" y="15377"/>
                  </a:cubicBezTo>
                  <a:cubicBezTo>
                    <a:pt x="5686" y="15420"/>
                    <a:pt x="5607" y="15446"/>
                    <a:pt x="5514" y="15451"/>
                  </a:cubicBezTo>
                  <a:cubicBezTo>
                    <a:pt x="5467" y="15451"/>
                    <a:pt x="5429" y="15446"/>
                    <a:pt x="5382" y="15441"/>
                  </a:cubicBezTo>
                  <a:cubicBezTo>
                    <a:pt x="5231" y="15403"/>
                    <a:pt x="5092" y="15376"/>
                    <a:pt x="5022" y="15360"/>
                  </a:cubicBezTo>
                  <a:cubicBezTo>
                    <a:pt x="4835" y="15328"/>
                    <a:pt x="4637" y="15307"/>
                    <a:pt x="4439" y="15296"/>
                  </a:cubicBezTo>
                  <a:cubicBezTo>
                    <a:pt x="4380" y="15296"/>
                    <a:pt x="4312" y="15290"/>
                    <a:pt x="4242" y="15290"/>
                  </a:cubicBezTo>
                  <a:cubicBezTo>
                    <a:pt x="4137" y="15290"/>
                    <a:pt x="4043" y="15291"/>
                    <a:pt x="3950" y="15296"/>
                  </a:cubicBezTo>
                  <a:lnTo>
                    <a:pt x="3939" y="15296"/>
                  </a:lnTo>
                  <a:cubicBezTo>
                    <a:pt x="3858" y="15296"/>
                    <a:pt x="3773" y="15301"/>
                    <a:pt x="3691" y="15301"/>
                  </a:cubicBezTo>
                  <a:cubicBezTo>
                    <a:pt x="3633" y="15301"/>
                    <a:pt x="3589" y="15302"/>
                    <a:pt x="3542" y="15296"/>
                  </a:cubicBezTo>
                  <a:cubicBezTo>
                    <a:pt x="3414" y="15291"/>
                    <a:pt x="3295" y="15274"/>
                    <a:pt x="3167" y="15253"/>
                  </a:cubicBezTo>
                  <a:cubicBezTo>
                    <a:pt x="2887" y="15199"/>
                    <a:pt x="2610" y="15096"/>
                    <a:pt x="2423" y="15020"/>
                  </a:cubicBezTo>
                  <a:cubicBezTo>
                    <a:pt x="2388" y="15004"/>
                    <a:pt x="2328" y="15000"/>
                    <a:pt x="2281" y="15000"/>
                  </a:cubicBezTo>
                  <a:cubicBezTo>
                    <a:pt x="2246" y="15000"/>
                    <a:pt x="2213" y="15004"/>
                    <a:pt x="2190" y="15015"/>
                  </a:cubicBezTo>
                  <a:cubicBezTo>
                    <a:pt x="2155" y="15026"/>
                    <a:pt x="2132" y="15042"/>
                    <a:pt x="2132" y="15064"/>
                  </a:cubicBezTo>
                  <a:cubicBezTo>
                    <a:pt x="2132" y="15085"/>
                    <a:pt x="2143" y="15113"/>
                    <a:pt x="2190" y="15135"/>
                  </a:cubicBezTo>
                  <a:cubicBezTo>
                    <a:pt x="2411" y="15248"/>
                    <a:pt x="2665" y="15366"/>
                    <a:pt x="2992" y="15463"/>
                  </a:cubicBezTo>
                  <a:cubicBezTo>
                    <a:pt x="3155" y="15511"/>
                    <a:pt x="3330" y="15549"/>
                    <a:pt x="3516" y="15571"/>
                  </a:cubicBezTo>
                  <a:cubicBezTo>
                    <a:pt x="3691" y="15592"/>
                    <a:pt x="3844" y="15603"/>
                    <a:pt x="4019" y="15620"/>
                  </a:cubicBezTo>
                  <a:cubicBezTo>
                    <a:pt x="4171" y="15630"/>
                    <a:pt x="4311" y="15640"/>
                    <a:pt x="4428" y="15657"/>
                  </a:cubicBezTo>
                  <a:cubicBezTo>
                    <a:pt x="4544" y="15673"/>
                    <a:pt x="4651" y="15695"/>
                    <a:pt x="4756" y="15727"/>
                  </a:cubicBezTo>
                  <a:cubicBezTo>
                    <a:pt x="4791" y="15738"/>
                    <a:pt x="4826" y="15748"/>
                    <a:pt x="4872" y="15764"/>
                  </a:cubicBezTo>
                  <a:cubicBezTo>
                    <a:pt x="5059" y="15834"/>
                    <a:pt x="5117" y="15959"/>
                    <a:pt x="4989" y="16056"/>
                  </a:cubicBezTo>
                  <a:cubicBezTo>
                    <a:pt x="4931" y="16104"/>
                    <a:pt x="4858" y="16152"/>
                    <a:pt x="4799" y="16200"/>
                  </a:cubicBezTo>
                  <a:cubicBezTo>
                    <a:pt x="4659" y="16308"/>
                    <a:pt x="4533" y="16422"/>
                    <a:pt x="4417" y="16535"/>
                  </a:cubicBezTo>
                  <a:cubicBezTo>
                    <a:pt x="4347" y="16606"/>
                    <a:pt x="4205" y="16648"/>
                    <a:pt x="4041" y="16653"/>
                  </a:cubicBezTo>
                  <a:cubicBezTo>
                    <a:pt x="3983" y="16653"/>
                    <a:pt x="3928" y="16653"/>
                    <a:pt x="3881" y="16653"/>
                  </a:cubicBezTo>
                  <a:cubicBezTo>
                    <a:pt x="3834" y="16653"/>
                    <a:pt x="3809" y="16653"/>
                    <a:pt x="3797" y="16653"/>
                  </a:cubicBezTo>
                  <a:cubicBezTo>
                    <a:pt x="3669" y="16643"/>
                    <a:pt x="3552" y="16626"/>
                    <a:pt x="3447" y="16605"/>
                  </a:cubicBezTo>
                  <a:cubicBezTo>
                    <a:pt x="3342" y="16583"/>
                    <a:pt x="3227" y="16546"/>
                    <a:pt x="3075" y="16492"/>
                  </a:cubicBezTo>
                  <a:cubicBezTo>
                    <a:pt x="3040" y="16481"/>
                    <a:pt x="3005" y="16471"/>
                    <a:pt x="2970" y="16455"/>
                  </a:cubicBezTo>
                  <a:cubicBezTo>
                    <a:pt x="2865" y="16417"/>
                    <a:pt x="2747" y="16372"/>
                    <a:pt x="2631" y="16340"/>
                  </a:cubicBezTo>
                  <a:cubicBezTo>
                    <a:pt x="2456" y="16286"/>
                    <a:pt x="2259" y="16249"/>
                    <a:pt x="2084" y="16232"/>
                  </a:cubicBezTo>
                  <a:cubicBezTo>
                    <a:pt x="1968" y="16222"/>
                    <a:pt x="1852" y="16217"/>
                    <a:pt x="1723" y="16217"/>
                  </a:cubicBezTo>
                  <a:cubicBezTo>
                    <a:pt x="1653" y="16217"/>
                    <a:pt x="1571" y="16217"/>
                    <a:pt x="1501" y="16222"/>
                  </a:cubicBezTo>
                  <a:cubicBezTo>
                    <a:pt x="1326" y="16233"/>
                    <a:pt x="1150" y="16254"/>
                    <a:pt x="940" y="16286"/>
                  </a:cubicBezTo>
                  <a:cubicBezTo>
                    <a:pt x="835" y="16302"/>
                    <a:pt x="767" y="16362"/>
                    <a:pt x="790" y="16416"/>
                  </a:cubicBezTo>
                  <a:cubicBezTo>
                    <a:pt x="802" y="16464"/>
                    <a:pt x="883" y="16497"/>
                    <a:pt x="976" y="16497"/>
                  </a:cubicBezTo>
                  <a:cubicBezTo>
                    <a:pt x="988" y="16497"/>
                    <a:pt x="997" y="16497"/>
                    <a:pt x="1009" y="16497"/>
                  </a:cubicBezTo>
                  <a:cubicBezTo>
                    <a:pt x="1149" y="16486"/>
                    <a:pt x="1289" y="16475"/>
                    <a:pt x="1417" y="16475"/>
                  </a:cubicBezTo>
                  <a:cubicBezTo>
                    <a:pt x="1592" y="16475"/>
                    <a:pt x="1758" y="16487"/>
                    <a:pt x="1909" y="16514"/>
                  </a:cubicBezTo>
                  <a:cubicBezTo>
                    <a:pt x="2026" y="16535"/>
                    <a:pt x="2142" y="16566"/>
                    <a:pt x="2259" y="16610"/>
                  </a:cubicBezTo>
                  <a:cubicBezTo>
                    <a:pt x="2341" y="16642"/>
                    <a:pt x="2433" y="16680"/>
                    <a:pt x="2514" y="16717"/>
                  </a:cubicBezTo>
                  <a:lnTo>
                    <a:pt x="2598" y="16756"/>
                  </a:lnTo>
                  <a:cubicBezTo>
                    <a:pt x="2715" y="16805"/>
                    <a:pt x="2863" y="16869"/>
                    <a:pt x="3050" y="16918"/>
                  </a:cubicBezTo>
                  <a:cubicBezTo>
                    <a:pt x="3225" y="16966"/>
                    <a:pt x="3438" y="16997"/>
                    <a:pt x="3648" y="17014"/>
                  </a:cubicBezTo>
                  <a:cubicBezTo>
                    <a:pt x="3683" y="17014"/>
                    <a:pt x="3704" y="17020"/>
                    <a:pt x="3739" y="17020"/>
                  </a:cubicBezTo>
                  <a:cubicBezTo>
                    <a:pt x="3820" y="17026"/>
                    <a:pt x="3893" y="17047"/>
                    <a:pt x="3939" y="17074"/>
                  </a:cubicBezTo>
                  <a:cubicBezTo>
                    <a:pt x="3986" y="17107"/>
                    <a:pt x="4009" y="17144"/>
                    <a:pt x="3998" y="17182"/>
                  </a:cubicBezTo>
                  <a:cubicBezTo>
                    <a:pt x="3951" y="17317"/>
                    <a:pt x="3928" y="17451"/>
                    <a:pt x="3939" y="17586"/>
                  </a:cubicBezTo>
                  <a:cubicBezTo>
                    <a:pt x="3939" y="17624"/>
                    <a:pt x="3916" y="17656"/>
                    <a:pt x="3881" y="17672"/>
                  </a:cubicBezTo>
                  <a:cubicBezTo>
                    <a:pt x="3846" y="17688"/>
                    <a:pt x="3808" y="17694"/>
                    <a:pt x="3750" y="17694"/>
                  </a:cubicBezTo>
                  <a:cubicBezTo>
                    <a:pt x="3715" y="17694"/>
                    <a:pt x="3668" y="17687"/>
                    <a:pt x="3633" y="17682"/>
                  </a:cubicBezTo>
                  <a:lnTo>
                    <a:pt x="3622" y="17682"/>
                  </a:lnTo>
                  <a:cubicBezTo>
                    <a:pt x="3575" y="17677"/>
                    <a:pt x="3541" y="17666"/>
                    <a:pt x="3495" y="17660"/>
                  </a:cubicBezTo>
                  <a:cubicBezTo>
                    <a:pt x="3378" y="17639"/>
                    <a:pt x="3248" y="17612"/>
                    <a:pt x="3108" y="17596"/>
                  </a:cubicBezTo>
                  <a:cubicBezTo>
                    <a:pt x="2933" y="17575"/>
                    <a:pt x="2772" y="17559"/>
                    <a:pt x="2609" y="17559"/>
                  </a:cubicBezTo>
                  <a:cubicBezTo>
                    <a:pt x="2574" y="17559"/>
                    <a:pt x="2549" y="17559"/>
                    <a:pt x="2514" y="17559"/>
                  </a:cubicBezTo>
                  <a:cubicBezTo>
                    <a:pt x="2328" y="17565"/>
                    <a:pt x="2129" y="17585"/>
                    <a:pt x="1942" y="17623"/>
                  </a:cubicBezTo>
                  <a:cubicBezTo>
                    <a:pt x="1779" y="17655"/>
                    <a:pt x="1618" y="17704"/>
                    <a:pt x="1443" y="17763"/>
                  </a:cubicBezTo>
                  <a:cubicBezTo>
                    <a:pt x="1361" y="17795"/>
                    <a:pt x="1327" y="17855"/>
                    <a:pt x="1373" y="17909"/>
                  </a:cubicBezTo>
                  <a:cubicBezTo>
                    <a:pt x="1408" y="17947"/>
                    <a:pt x="1478" y="17968"/>
                    <a:pt x="1548" y="17968"/>
                  </a:cubicBezTo>
                  <a:cubicBezTo>
                    <a:pt x="1572" y="17968"/>
                    <a:pt x="1605" y="17962"/>
                    <a:pt x="1629" y="17957"/>
                  </a:cubicBezTo>
                  <a:cubicBezTo>
                    <a:pt x="1908" y="17886"/>
                    <a:pt x="2175" y="17849"/>
                    <a:pt x="2408" y="17849"/>
                  </a:cubicBezTo>
                  <a:cubicBezTo>
                    <a:pt x="2432" y="17849"/>
                    <a:pt x="2469" y="17849"/>
                    <a:pt x="2492" y="17849"/>
                  </a:cubicBezTo>
                  <a:cubicBezTo>
                    <a:pt x="2621" y="17854"/>
                    <a:pt x="2750" y="17871"/>
                    <a:pt x="2890" y="17898"/>
                  </a:cubicBezTo>
                  <a:cubicBezTo>
                    <a:pt x="2971" y="17914"/>
                    <a:pt x="3063" y="17935"/>
                    <a:pt x="3145" y="17957"/>
                  </a:cubicBezTo>
                  <a:cubicBezTo>
                    <a:pt x="3191" y="17967"/>
                    <a:pt x="3250" y="17984"/>
                    <a:pt x="3309" y="17995"/>
                  </a:cubicBezTo>
                  <a:cubicBezTo>
                    <a:pt x="3460" y="18028"/>
                    <a:pt x="3635" y="18065"/>
                    <a:pt x="3844" y="18086"/>
                  </a:cubicBezTo>
                  <a:cubicBezTo>
                    <a:pt x="3868" y="18086"/>
                    <a:pt x="3879" y="18091"/>
                    <a:pt x="3903" y="18091"/>
                  </a:cubicBezTo>
                  <a:cubicBezTo>
                    <a:pt x="4008" y="18102"/>
                    <a:pt x="4102" y="18140"/>
                    <a:pt x="4125" y="18189"/>
                  </a:cubicBezTo>
                  <a:cubicBezTo>
                    <a:pt x="4148" y="18221"/>
                    <a:pt x="4160" y="18253"/>
                    <a:pt x="4183" y="18280"/>
                  </a:cubicBezTo>
                  <a:cubicBezTo>
                    <a:pt x="4218" y="18328"/>
                    <a:pt x="4172" y="18383"/>
                    <a:pt x="4067" y="18404"/>
                  </a:cubicBezTo>
                  <a:lnTo>
                    <a:pt x="4056" y="18404"/>
                  </a:lnTo>
                  <a:cubicBezTo>
                    <a:pt x="3858" y="18447"/>
                    <a:pt x="3668" y="18501"/>
                    <a:pt x="3516" y="18566"/>
                  </a:cubicBezTo>
                  <a:cubicBezTo>
                    <a:pt x="3365" y="18631"/>
                    <a:pt x="3249" y="18707"/>
                    <a:pt x="3156" y="18771"/>
                  </a:cubicBezTo>
                  <a:cubicBezTo>
                    <a:pt x="3121" y="18793"/>
                    <a:pt x="3100" y="18814"/>
                    <a:pt x="3065" y="18835"/>
                  </a:cubicBezTo>
                  <a:cubicBezTo>
                    <a:pt x="3006" y="18878"/>
                    <a:pt x="2948" y="18916"/>
                    <a:pt x="2890" y="18948"/>
                  </a:cubicBezTo>
                  <a:cubicBezTo>
                    <a:pt x="2796" y="19002"/>
                    <a:pt x="2700" y="19046"/>
                    <a:pt x="2583" y="19078"/>
                  </a:cubicBezTo>
                  <a:cubicBezTo>
                    <a:pt x="2362" y="19148"/>
                    <a:pt x="2073" y="19185"/>
                    <a:pt x="1723" y="19191"/>
                  </a:cubicBezTo>
                  <a:cubicBezTo>
                    <a:pt x="1677" y="19191"/>
                    <a:pt x="1627" y="19201"/>
                    <a:pt x="1592" y="19218"/>
                  </a:cubicBezTo>
                  <a:cubicBezTo>
                    <a:pt x="1557" y="19239"/>
                    <a:pt x="1537" y="19266"/>
                    <a:pt x="1548" y="19293"/>
                  </a:cubicBezTo>
                  <a:cubicBezTo>
                    <a:pt x="1560" y="19347"/>
                    <a:pt x="1651" y="19401"/>
                    <a:pt x="1756" y="19406"/>
                  </a:cubicBezTo>
                  <a:cubicBezTo>
                    <a:pt x="1884" y="19417"/>
                    <a:pt x="2015" y="19418"/>
                    <a:pt x="2132" y="19418"/>
                  </a:cubicBezTo>
                  <a:cubicBezTo>
                    <a:pt x="2423" y="19418"/>
                    <a:pt x="2678" y="19391"/>
                    <a:pt x="2911" y="19342"/>
                  </a:cubicBezTo>
                  <a:cubicBezTo>
                    <a:pt x="3086" y="19304"/>
                    <a:pt x="3237" y="19251"/>
                    <a:pt x="3389" y="19175"/>
                  </a:cubicBezTo>
                  <a:cubicBezTo>
                    <a:pt x="3494" y="19127"/>
                    <a:pt x="3577" y="19077"/>
                    <a:pt x="3659" y="19029"/>
                  </a:cubicBezTo>
                  <a:cubicBezTo>
                    <a:pt x="3682" y="19013"/>
                    <a:pt x="3715" y="18996"/>
                    <a:pt x="3739" y="18980"/>
                  </a:cubicBezTo>
                  <a:cubicBezTo>
                    <a:pt x="3855" y="18910"/>
                    <a:pt x="3948" y="18868"/>
                    <a:pt x="4041" y="18835"/>
                  </a:cubicBezTo>
                  <a:cubicBezTo>
                    <a:pt x="4135" y="18798"/>
                    <a:pt x="4241" y="18771"/>
                    <a:pt x="4369" y="18750"/>
                  </a:cubicBezTo>
                  <a:cubicBezTo>
                    <a:pt x="4404" y="18744"/>
                    <a:pt x="4429" y="18738"/>
                    <a:pt x="4464" y="18738"/>
                  </a:cubicBezTo>
                  <a:cubicBezTo>
                    <a:pt x="4557" y="18738"/>
                    <a:pt x="4636" y="18761"/>
                    <a:pt x="4683" y="18798"/>
                  </a:cubicBezTo>
                  <a:cubicBezTo>
                    <a:pt x="4869" y="18944"/>
                    <a:pt x="5105" y="19078"/>
                    <a:pt x="5350" y="19207"/>
                  </a:cubicBezTo>
                  <a:cubicBezTo>
                    <a:pt x="5513" y="19288"/>
                    <a:pt x="5479" y="19438"/>
                    <a:pt x="4989" y="19541"/>
                  </a:cubicBezTo>
                  <a:cubicBezTo>
                    <a:pt x="4557" y="19632"/>
                    <a:pt x="4196" y="19714"/>
                    <a:pt x="3939" y="19859"/>
                  </a:cubicBezTo>
                  <a:cubicBezTo>
                    <a:pt x="3718" y="19988"/>
                    <a:pt x="3589" y="20149"/>
                    <a:pt x="3542" y="20354"/>
                  </a:cubicBezTo>
                  <a:cubicBezTo>
                    <a:pt x="3530" y="20403"/>
                    <a:pt x="3611" y="20457"/>
                    <a:pt x="3728" y="20474"/>
                  </a:cubicBezTo>
                  <a:cubicBezTo>
                    <a:pt x="3751" y="20479"/>
                    <a:pt x="3773" y="20479"/>
                    <a:pt x="3808" y="20479"/>
                  </a:cubicBezTo>
                  <a:cubicBezTo>
                    <a:pt x="3890" y="20479"/>
                    <a:pt x="3960" y="20457"/>
                    <a:pt x="3983" y="20420"/>
                  </a:cubicBezTo>
                  <a:cubicBezTo>
                    <a:pt x="4076" y="20263"/>
                    <a:pt x="4230" y="20139"/>
                    <a:pt x="4417" y="20053"/>
                  </a:cubicBezTo>
                  <a:cubicBezTo>
                    <a:pt x="4650" y="19950"/>
                    <a:pt x="4917" y="19918"/>
                    <a:pt x="5197" y="19869"/>
                  </a:cubicBezTo>
                  <a:cubicBezTo>
                    <a:pt x="5348" y="19842"/>
                    <a:pt x="5536" y="19810"/>
                    <a:pt x="5710" y="19756"/>
                  </a:cubicBezTo>
                  <a:cubicBezTo>
                    <a:pt x="5792" y="19735"/>
                    <a:pt x="5910" y="19687"/>
                    <a:pt x="6039" y="19639"/>
                  </a:cubicBezTo>
                  <a:cubicBezTo>
                    <a:pt x="6143" y="19595"/>
                    <a:pt x="6304" y="19590"/>
                    <a:pt x="6432" y="19633"/>
                  </a:cubicBezTo>
                  <a:cubicBezTo>
                    <a:pt x="6630" y="19698"/>
                    <a:pt x="6842" y="19752"/>
                    <a:pt x="7052" y="19800"/>
                  </a:cubicBezTo>
                  <a:cubicBezTo>
                    <a:pt x="7215" y="19838"/>
                    <a:pt x="7320" y="19913"/>
                    <a:pt x="7343" y="19994"/>
                  </a:cubicBezTo>
                  <a:cubicBezTo>
                    <a:pt x="7355" y="20015"/>
                    <a:pt x="7353" y="20031"/>
                    <a:pt x="7365" y="20053"/>
                  </a:cubicBezTo>
                  <a:cubicBezTo>
                    <a:pt x="7377" y="20107"/>
                    <a:pt x="7402" y="20156"/>
                    <a:pt x="7402" y="20204"/>
                  </a:cubicBezTo>
                  <a:cubicBezTo>
                    <a:pt x="7413" y="20274"/>
                    <a:pt x="7400" y="20334"/>
                    <a:pt x="7365" y="20393"/>
                  </a:cubicBezTo>
                  <a:cubicBezTo>
                    <a:pt x="7295" y="20511"/>
                    <a:pt x="7122" y="20630"/>
                    <a:pt x="6866" y="20743"/>
                  </a:cubicBezTo>
                  <a:cubicBezTo>
                    <a:pt x="6831" y="20759"/>
                    <a:pt x="6808" y="20780"/>
                    <a:pt x="6808" y="20802"/>
                  </a:cubicBezTo>
                  <a:cubicBezTo>
                    <a:pt x="6808" y="20829"/>
                    <a:pt x="6830" y="20851"/>
                    <a:pt x="6877" y="20873"/>
                  </a:cubicBezTo>
                  <a:cubicBezTo>
                    <a:pt x="6923" y="20894"/>
                    <a:pt x="6993" y="20910"/>
                    <a:pt x="7063" y="20910"/>
                  </a:cubicBezTo>
                  <a:cubicBezTo>
                    <a:pt x="7109" y="20910"/>
                    <a:pt x="7155" y="20904"/>
                    <a:pt x="7190" y="20893"/>
                  </a:cubicBezTo>
                  <a:cubicBezTo>
                    <a:pt x="7563" y="20780"/>
                    <a:pt x="7823" y="20646"/>
                    <a:pt x="7963" y="20501"/>
                  </a:cubicBezTo>
                  <a:cubicBezTo>
                    <a:pt x="8033" y="20420"/>
                    <a:pt x="8079" y="20328"/>
                    <a:pt x="8090" y="20231"/>
                  </a:cubicBezTo>
                  <a:cubicBezTo>
                    <a:pt x="8090" y="20220"/>
                    <a:pt x="8090" y="20198"/>
                    <a:pt x="8101" y="20160"/>
                  </a:cubicBezTo>
                  <a:cubicBezTo>
                    <a:pt x="8113" y="20090"/>
                    <a:pt x="8252" y="20037"/>
                    <a:pt x="8404" y="20048"/>
                  </a:cubicBezTo>
                  <a:cubicBezTo>
                    <a:pt x="8765" y="20075"/>
                    <a:pt x="9185" y="20101"/>
                    <a:pt x="9512" y="20107"/>
                  </a:cubicBezTo>
                  <a:cubicBezTo>
                    <a:pt x="9617" y="20107"/>
                    <a:pt x="9700" y="20144"/>
                    <a:pt x="9723" y="20192"/>
                  </a:cubicBezTo>
                  <a:cubicBezTo>
                    <a:pt x="9747" y="20252"/>
                    <a:pt x="9746" y="20307"/>
                    <a:pt x="9734" y="20366"/>
                  </a:cubicBezTo>
                  <a:cubicBezTo>
                    <a:pt x="9722" y="20420"/>
                    <a:pt x="9676" y="20484"/>
                    <a:pt x="9617" y="20559"/>
                  </a:cubicBezTo>
                  <a:cubicBezTo>
                    <a:pt x="9606" y="20576"/>
                    <a:pt x="9593" y="20592"/>
                    <a:pt x="9581" y="20608"/>
                  </a:cubicBezTo>
                  <a:cubicBezTo>
                    <a:pt x="9534" y="20668"/>
                    <a:pt x="9489" y="20732"/>
                    <a:pt x="9443" y="20802"/>
                  </a:cubicBezTo>
                  <a:cubicBezTo>
                    <a:pt x="9384" y="20899"/>
                    <a:pt x="9372" y="20990"/>
                    <a:pt x="9395" y="21076"/>
                  </a:cubicBezTo>
                  <a:cubicBezTo>
                    <a:pt x="9418" y="21163"/>
                    <a:pt x="9466" y="21249"/>
                    <a:pt x="9559" y="21336"/>
                  </a:cubicBezTo>
                  <a:cubicBezTo>
                    <a:pt x="9641" y="21411"/>
                    <a:pt x="9747" y="21486"/>
                    <a:pt x="9887" y="21561"/>
                  </a:cubicBezTo>
                  <a:cubicBezTo>
                    <a:pt x="9934" y="21583"/>
                    <a:pt x="10002" y="21600"/>
                    <a:pt x="10084" y="21600"/>
                  </a:cubicBezTo>
                  <a:cubicBezTo>
                    <a:pt x="10131" y="21600"/>
                    <a:pt x="10165" y="21594"/>
                    <a:pt x="10212" y="21588"/>
                  </a:cubicBezTo>
                  <a:cubicBezTo>
                    <a:pt x="10270" y="21577"/>
                    <a:pt x="10317" y="21556"/>
                    <a:pt x="10328" y="21529"/>
                  </a:cubicBezTo>
                  <a:cubicBezTo>
                    <a:pt x="10340" y="21508"/>
                    <a:pt x="10341" y="21487"/>
                    <a:pt x="10317" y="21465"/>
                  </a:cubicBezTo>
                  <a:cubicBezTo>
                    <a:pt x="10142" y="21325"/>
                    <a:pt x="10050" y="21190"/>
                    <a:pt x="10062" y="21066"/>
                  </a:cubicBezTo>
                  <a:cubicBezTo>
                    <a:pt x="10062" y="21007"/>
                    <a:pt x="10096" y="20947"/>
                    <a:pt x="10142" y="20883"/>
                  </a:cubicBezTo>
                  <a:cubicBezTo>
                    <a:pt x="10177" y="20834"/>
                    <a:pt x="10234" y="20786"/>
                    <a:pt x="10281" y="20738"/>
                  </a:cubicBezTo>
                  <a:cubicBezTo>
                    <a:pt x="10304" y="20722"/>
                    <a:pt x="10316" y="20706"/>
                    <a:pt x="10339" y="20684"/>
                  </a:cubicBezTo>
                  <a:cubicBezTo>
                    <a:pt x="10432" y="20592"/>
                    <a:pt x="10494" y="20510"/>
                    <a:pt x="10529" y="20435"/>
                  </a:cubicBezTo>
                  <a:cubicBezTo>
                    <a:pt x="10540" y="20403"/>
                    <a:pt x="10550" y="20334"/>
                    <a:pt x="10551" y="20253"/>
                  </a:cubicBezTo>
                  <a:cubicBezTo>
                    <a:pt x="10551" y="20156"/>
                    <a:pt x="10702" y="20070"/>
                    <a:pt x="10900" y="20043"/>
                  </a:cubicBezTo>
                  <a:cubicBezTo>
                    <a:pt x="11157" y="20010"/>
                    <a:pt x="11412" y="19972"/>
                    <a:pt x="11564" y="19945"/>
                  </a:cubicBezTo>
                  <a:cubicBezTo>
                    <a:pt x="11587" y="19940"/>
                    <a:pt x="11613" y="19940"/>
                    <a:pt x="11637" y="19940"/>
                  </a:cubicBezTo>
                  <a:cubicBezTo>
                    <a:pt x="11742" y="19940"/>
                    <a:pt x="11833" y="19977"/>
                    <a:pt x="11844" y="20026"/>
                  </a:cubicBezTo>
                  <a:cubicBezTo>
                    <a:pt x="11856" y="20069"/>
                    <a:pt x="11869" y="20107"/>
                    <a:pt x="11881" y="20128"/>
                  </a:cubicBezTo>
                  <a:cubicBezTo>
                    <a:pt x="11916" y="20225"/>
                    <a:pt x="11984" y="20317"/>
                    <a:pt x="12078" y="20393"/>
                  </a:cubicBezTo>
                  <a:cubicBezTo>
                    <a:pt x="12171" y="20468"/>
                    <a:pt x="12301" y="20539"/>
                    <a:pt x="12453" y="20603"/>
                  </a:cubicBezTo>
                  <a:cubicBezTo>
                    <a:pt x="12581" y="20657"/>
                    <a:pt x="12744" y="20705"/>
                    <a:pt x="12930" y="20748"/>
                  </a:cubicBezTo>
                  <a:cubicBezTo>
                    <a:pt x="12965" y="20753"/>
                    <a:pt x="13001" y="20758"/>
                    <a:pt x="13036" y="20758"/>
                  </a:cubicBezTo>
                  <a:cubicBezTo>
                    <a:pt x="13118" y="20758"/>
                    <a:pt x="13197" y="20743"/>
                    <a:pt x="13244" y="20716"/>
                  </a:cubicBezTo>
                  <a:cubicBezTo>
                    <a:pt x="13291" y="20695"/>
                    <a:pt x="13302" y="20667"/>
                    <a:pt x="13302" y="20640"/>
                  </a:cubicBezTo>
                  <a:cubicBezTo>
                    <a:pt x="13302" y="20619"/>
                    <a:pt x="13280" y="20597"/>
                    <a:pt x="13233" y="20586"/>
                  </a:cubicBezTo>
                  <a:cubicBezTo>
                    <a:pt x="12953" y="20489"/>
                    <a:pt x="12754" y="20376"/>
                    <a:pt x="12661" y="20268"/>
                  </a:cubicBezTo>
                  <a:cubicBezTo>
                    <a:pt x="12614" y="20214"/>
                    <a:pt x="12592" y="20149"/>
                    <a:pt x="12581" y="20085"/>
                  </a:cubicBezTo>
                  <a:cubicBezTo>
                    <a:pt x="12569" y="20031"/>
                    <a:pt x="12581" y="19977"/>
                    <a:pt x="12581" y="19923"/>
                  </a:cubicBezTo>
                  <a:lnTo>
                    <a:pt x="12581" y="19864"/>
                  </a:lnTo>
                  <a:cubicBezTo>
                    <a:pt x="12581" y="19853"/>
                    <a:pt x="12580" y="19843"/>
                    <a:pt x="12591" y="19832"/>
                  </a:cubicBezTo>
                  <a:cubicBezTo>
                    <a:pt x="12626" y="19757"/>
                    <a:pt x="12720" y="19687"/>
                    <a:pt x="12872" y="19639"/>
                  </a:cubicBezTo>
                  <a:cubicBezTo>
                    <a:pt x="13035" y="19590"/>
                    <a:pt x="13187" y="19531"/>
                    <a:pt x="13339" y="19477"/>
                  </a:cubicBezTo>
                  <a:cubicBezTo>
                    <a:pt x="13385" y="19461"/>
                    <a:pt x="13444" y="19450"/>
                    <a:pt x="13503" y="19450"/>
                  </a:cubicBezTo>
                  <a:cubicBezTo>
                    <a:pt x="13584" y="19450"/>
                    <a:pt x="13663" y="19471"/>
                    <a:pt x="13721" y="19504"/>
                  </a:cubicBezTo>
                  <a:cubicBezTo>
                    <a:pt x="13768" y="19536"/>
                    <a:pt x="13816" y="19563"/>
                    <a:pt x="13874" y="19590"/>
                  </a:cubicBezTo>
                  <a:cubicBezTo>
                    <a:pt x="14026" y="19670"/>
                    <a:pt x="14201" y="19734"/>
                    <a:pt x="14399" y="19788"/>
                  </a:cubicBezTo>
                  <a:cubicBezTo>
                    <a:pt x="14597" y="19842"/>
                    <a:pt x="14796" y="19876"/>
                    <a:pt x="14971" y="19903"/>
                  </a:cubicBezTo>
                  <a:lnTo>
                    <a:pt x="15062" y="19913"/>
                  </a:lnTo>
                  <a:cubicBezTo>
                    <a:pt x="15202" y="19934"/>
                    <a:pt x="15331" y="19955"/>
                    <a:pt x="15460" y="19977"/>
                  </a:cubicBezTo>
                  <a:cubicBezTo>
                    <a:pt x="15611" y="20009"/>
                    <a:pt x="15729" y="20042"/>
                    <a:pt x="15846" y="20085"/>
                  </a:cubicBezTo>
                  <a:cubicBezTo>
                    <a:pt x="16056" y="20171"/>
                    <a:pt x="16218" y="20290"/>
                    <a:pt x="16334" y="20452"/>
                  </a:cubicBezTo>
                  <a:cubicBezTo>
                    <a:pt x="16358" y="20489"/>
                    <a:pt x="16439" y="20511"/>
                    <a:pt x="16520" y="20511"/>
                  </a:cubicBezTo>
                  <a:cubicBezTo>
                    <a:pt x="16544" y="20511"/>
                    <a:pt x="16570" y="20511"/>
                    <a:pt x="16593" y="20506"/>
                  </a:cubicBezTo>
                  <a:cubicBezTo>
                    <a:pt x="16722" y="20489"/>
                    <a:pt x="16802" y="20436"/>
                    <a:pt x="16779" y="20388"/>
                  </a:cubicBezTo>
                  <a:cubicBezTo>
                    <a:pt x="16721" y="20178"/>
                    <a:pt x="16579" y="20020"/>
                    <a:pt x="16334" y="19891"/>
                  </a:cubicBezTo>
                  <a:cubicBezTo>
                    <a:pt x="16206" y="19821"/>
                    <a:pt x="16044" y="19756"/>
                    <a:pt x="15846" y="19702"/>
                  </a:cubicBezTo>
                  <a:cubicBezTo>
                    <a:pt x="15694" y="19659"/>
                    <a:pt x="15530" y="19627"/>
                    <a:pt x="15391" y="19595"/>
                  </a:cubicBezTo>
                  <a:lnTo>
                    <a:pt x="15310" y="19580"/>
                  </a:lnTo>
                  <a:cubicBezTo>
                    <a:pt x="15124" y="19536"/>
                    <a:pt x="14993" y="19504"/>
                    <a:pt x="14888" y="19472"/>
                  </a:cubicBezTo>
                  <a:cubicBezTo>
                    <a:pt x="14783" y="19434"/>
                    <a:pt x="14692" y="19396"/>
                    <a:pt x="14611" y="19347"/>
                  </a:cubicBezTo>
                  <a:cubicBezTo>
                    <a:pt x="14517" y="19293"/>
                    <a:pt x="14434" y="19228"/>
                    <a:pt x="14341" y="19137"/>
                  </a:cubicBezTo>
                  <a:cubicBezTo>
                    <a:pt x="14294" y="19088"/>
                    <a:pt x="14307" y="19030"/>
                    <a:pt x="14388" y="18992"/>
                  </a:cubicBezTo>
                  <a:cubicBezTo>
                    <a:pt x="14517" y="18917"/>
                    <a:pt x="14751" y="18776"/>
                    <a:pt x="14960" y="18647"/>
                  </a:cubicBezTo>
                  <a:cubicBezTo>
                    <a:pt x="15054" y="18588"/>
                    <a:pt x="15238" y="18582"/>
                    <a:pt x="15343" y="18642"/>
                  </a:cubicBezTo>
                  <a:cubicBezTo>
                    <a:pt x="15401" y="18674"/>
                    <a:pt x="15448" y="18695"/>
                    <a:pt x="15460" y="18701"/>
                  </a:cubicBezTo>
                  <a:cubicBezTo>
                    <a:pt x="15600" y="18771"/>
                    <a:pt x="15774" y="18824"/>
                    <a:pt x="15937" y="18867"/>
                  </a:cubicBezTo>
                  <a:cubicBezTo>
                    <a:pt x="16240" y="18937"/>
                    <a:pt x="16591" y="18975"/>
                    <a:pt x="17034" y="18975"/>
                  </a:cubicBezTo>
                  <a:cubicBezTo>
                    <a:pt x="17139" y="18975"/>
                    <a:pt x="17234" y="18933"/>
                    <a:pt x="17246" y="18884"/>
                  </a:cubicBezTo>
                  <a:cubicBezTo>
                    <a:pt x="17257" y="18836"/>
                    <a:pt x="17186" y="18792"/>
                    <a:pt x="17093" y="18787"/>
                  </a:cubicBezTo>
                  <a:cubicBezTo>
                    <a:pt x="16743" y="18760"/>
                    <a:pt x="16453" y="18712"/>
                    <a:pt x="16254" y="18642"/>
                  </a:cubicBezTo>
                  <a:cubicBezTo>
                    <a:pt x="16149" y="18604"/>
                    <a:pt x="16056" y="18561"/>
                    <a:pt x="15963" y="18507"/>
                  </a:cubicBezTo>
                  <a:cubicBezTo>
                    <a:pt x="15881" y="18453"/>
                    <a:pt x="15799" y="18388"/>
                    <a:pt x="15729" y="18324"/>
                  </a:cubicBezTo>
                  <a:cubicBezTo>
                    <a:pt x="15648" y="18237"/>
                    <a:pt x="15647" y="18135"/>
                    <a:pt x="15740" y="18054"/>
                  </a:cubicBezTo>
                  <a:cubicBezTo>
                    <a:pt x="15845" y="17963"/>
                    <a:pt x="15951" y="17866"/>
                    <a:pt x="16021" y="17807"/>
                  </a:cubicBezTo>
                  <a:cubicBezTo>
                    <a:pt x="16103" y="17726"/>
                    <a:pt x="16325" y="17704"/>
                    <a:pt x="16477" y="17763"/>
                  </a:cubicBezTo>
                  <a:cubicBezTo>
                    <a:pt x="16512" y="17779"/>
                    <a:pt x="16545" y="17789"/>
                    <a:pt x="16557" y="17795"/>
                  </a:cubicBezTo>
                  <a:cubicBezTo>
                    <a:pt x="16720" y="17854"/>
                    <a:pt x="16896" y="17904"/>
                    <a:pt x="17071" y="17936"/>
                  </a:cubicBezTo>
                  <a:cubicBezTo>
                    <a:pt x="17316" y="17979"/>
                    <a:pt x="17573" y="18000"/>
                    <a:pt x="17876" y="18000"/>
                  </a:cubicBezTo>
                  <a:cubicBezTo>
                    <a:pt x="17969" y="18000"/>
                    <a:pt x="18074" y="18001"/>
                    <a:pt x="18179" y="17995"/>
                  </a:cubicBezTo>
                  <a:cubicBezTo>
                    <a:pt x="18284" y="17990"/>
                    <a:pt x="18375" y="17946"/>
                    <a:pt x="18375" y="17893"/>
                  </a:cubicBezTo>
                  <a:cubicBezTo>
                    <a:pt x="18375" y="17844"/>
                    <a:pt x="18305" y="17807"/>
                    <a:pt x="18200" y="17802"/>
                  </a:cubicBezTo>
                  <a:cubicBezTo>
                    <a:pt x="17839" y="17785"/>
                    <a:pt x="17547" y="17746"/>
                    <a:pt x="17326" y="17687"/>
                  </a:cubicBezTo>
                  <a:cubicBezTo>
                    <a:pt x="17209" y="17655"/>
                    <a:pt x="17106" y="17618"/>
                    <a:pt x="17012" y="17569"/>
                  </a:cubicBezTo>
                  <a:cubicBezTo>
                    <a:pt x="16931" y="17521"/>
                    <a:pt x="16847" y="17467"/>
                    <a:pt x="16754" y="17413"/>
                  </a:cubicBezTo>
                  <a:cubicBezTo>
                    <a:pt x="16754" y="17413"/>
                    <a:pt x="16707" y="17381"/>
                    <a:pt x="16695" y="17371"/>
                  </a:cubicBezTo>
                  <a:cubicBezTo>
                    <a:pt x="16602" y="17311"/>
                    <a:pt x="16593" y="17235"/>
                    <a:pt x="16652" y="17165"/>
                  </a:cubicBezTo>
                  <a:cubicBezTo>
                    <a:pt x="16780" y="17020"/>
                    <a:pt x="16896" y="16868"/>
                    <a:pt x="17012" y="16717"/>
                  </a:cubicBezTo>
                  <a:cubicBezTo>
                    <a:pt x="17047" y="16680"/>
                    <a:pt x="17116" y="16648"/>
                    <a:pt x="17209" y="16648"/>
                  </a:cubicBezTo>
                  <a:cubicBezTo>
                    <a:pt x="17221" y="16648"/>
                    <a:pt x="17245" y="16648"/>
                    <a:pt x="17257" y="16648"/>
                  </a:cubicBezTo>
                  <a:cubicBezTo>
                    <a:pt x="17385" y="16659"/>
                    <a:pt x="17490" y="16675"/>
                    <a:pt x="17606" y="16707"/>
                  </a:cubicBezTo>
                  <a:cubicBezTo>
                    <a:pt x="17723" y="16740"/>
                    <a:pt x="17851" y="16782"/>
                    <a:pt x="17967" y="16825"/>
                  </a:cubicBezTo>
                  <a:lnTo>
                    <a:pt x="18004" y="16837"/>
                  </a:lnTo>
                  <a:cubicBezTo>
                    <a:pt x="18120" y="16880"/>
                    <a:pt x="18260" y="16933"/>
                    <a:pt x="18412" y="16977"/>
                  </a:cubicBezTo>
                  <a:cubicBezTo>
                    <a:pt x="18587" y="17025"/>
                    <a:pt x="18772" y="17063"/>
                    <a:pt x="18959" y="17079"/>
                  </a:cubicBezTo>
                  <a:cubicBezTo>
                    <a:pt x="19099" y="17095"/>
                    <a:pt x="19252" y="17101"/>
                    <a:pt x="19403" y="17101"/>
                  </a:cubicBezTo>
                  <a:cubicBezTo>
                    <a:pt x="19601" y="17101"/>
                    <a:pt x="19810" y="17089"/>
                    <a:pt x="20067" y="17062"/>
                  </a:cubicBezTo>
                  <a:cubicBezTo>
                    <a:pt x="20171" y="17052"/>
                    <a:pt x="20242" y="17004"/>
                    <a:pt x="20231" y="16950"/>
                  </a:cubicBezTo>
                  <a:cubicBezTo>
                    <a:pt x="20219" y="16907"/>
                    <a:pt x="20138" y="16874"/>
                    <a:pt x="20045" y="16874"/>
                  </a:cubicBezTo>
                  <a:lnTo>
                    <a:pt x="20034" y="16874"/>
                  </a:lnTo>
                  <a:cubicBezTo>
                    <a:pt x="19975" y="16874"/>
                    <a:pt x="19917" y="16874"/>
                    <a:pt x="19859" y="16874"/>
                  </a:cubicBezTo>
                  <a:cubicBezTo>
                    <a:pt x="19579" y="16874"/>
                    <a:pt x="19332" y="16858"/>
                    <a:pt x="19134" y="16820"/>
                  </a:cubicBezTo>
                  <a:cubicBezTo>
                    <a:pt x="19005" y="16798"/>
                    <a:pt x="18889" y="16767"/>
                    <a:pt x="18784" y="16724"/>
                  </a:cubicBezTo>
                  <a:cubicBezTo>
                    <a:pt x="18679" y="16686"/>
                    <a:pt x="18586" y="16631"/>
                    <a:pt x="18481" y="16583"/>
                  </a:cubicBezTo>
                  <a:lnTo>
                    <a:pt x="18459" y="16573"/>
                  </a:lnTo>
                  <a:cubicBezTo>
                    <a:pt x="18343" y="16513"/>
                    <a:pt x="18214" y="16448"/>
                    <a:pt x="18051" y="16394"/>
                  </a:cubicBezTo>
                  <a:cubicBezTo>
                    <a:pt x="17911" y="16346"/>
                    <a:pt x="17759" y="16309"/>
                    <a:pt x="17595" y="16276"/>
                  </a:cubicBezTo>
                  <a:cubicBezTo>
                    <a:pt x="17456" y="16249"/>
                    <a:pt x="17374" y="16174"/>
                    <a:pt x="17421" y="16109"/>
                  </a:cubicBezTo>
                  <a:cubicBezTo>
                    <a:pt x="17479" y="16007"/>
                    <a:pt x="17549" y="15899"/>
                    <a:pt x="17595" y="15791"/>
                  </a:cubicBezTo>
                  <a:cubicBezTo>
                    <a:pt x="17630" y="15727"/>
                    <a:pt x="17736" y="15684"/>
                    <a:pt x="17876" y="15673"/>
                  </a:cubicBezTo>
                  <a:lnTo>
                    <a:pt x="17887" y="15673"/>
                  </a:lnTo>
                  <a:cubicBezTo>
                    <a:pt x="18050" y="15663"/>
                    <a:pt x="18203" y="15652"/>
                    <a:pt x="18343" y="15652"/>
                  </a:cubicBezTo>
                  <a:lnTo>
                    <a:pt x="18364" y="15652"/>
                  </a:lnTo>
                  <a:cubicBezTo>
                    <a:pt x="18504" y="15652"/>
                    <a:pt x="18623" y="15662"/>
                    <a:pt x="18751" y="15678"/>
                  </a:cubicBezTo>
                  <a:cubicBezTo>
                    <a:pt x="18996" y="15711"/>
                    <a:pt x="19252" y="15786"/>
                    <a:pt x="19520" y="15899"/>
                  </a:cubicBezTo>
                  <a:cubicBezTo>
                    <a:pt x="19555" y="15915"/>
                    <a:pt x="19601" y="15921"/>
                    <a:pt x="19647" y="15921"/>
                  </a:cubicBezTo>
                  <a:cubicBezTo>
                    <a:pt x="19694" y="15921"/>
                    <a:pt x="19739" y="15910"/>
                    <a:pt x="19786" y="15894"/>
                  </a:cubicBezTo>
                  <a:cubicBezTo>
                    <a:pt x="19868" y="15856"/>
                    <a:pt x="19881" y="15802"/>
                    <a:pt x="19811" y="15759"/>
                  </a:cubicBezTo>
                  <a:cubicBezTo>
                    <a:pt x="19531" y="15598"/>
                    <a:pt x="19273" y="15494"/>
                    <a:pt x="18969" y="15424"/>
                  </a:cubicBezTo>
                  <a:cubicBezTo>
                    <a:pt x="18795" y="15387"/>
                    <a:pt x="18599" y="15354"/>
                    <a:pt x="18401" y="15343"/>
                  </a:cubicBezTo>
                  <a:cubicBezTo>
                    <a:pt x="18343" y="15338"/>
                    <a:pt x="18225" y="15333"/>
                    <a:pt x="18073" y="15333"/>
                  </a:cubicBezTo>
                  <a:cubicBezTo>
                    <a:pt x="18015" y="15333"/>
                    <a:pt x="17955" y="15318"/>
                    <a:pt x="17920" y="15296"/>
                  </a:cubicBezTo>
                  <a:cubicBezTo>
                    <a:pt x="17885" y="15275"/>
                    <a:pt x="17876" y="15247"/>
                    <a:pt x="17876" y="15221"/>
                  </a:cubicBezTo>
                  <a:cubicBezTo>
                    <a:pt x="17911" y="15134"/>
                    <a:pt x="17967" y="14988"/>
                    <a:pt x="18026" y="14848"/>
                  </a:cubicBezTo>
                  <a:cubicBezTo>
                    <a:pt x="18061" y="14762"/>
                    <a:pt x="18270" y="14708"/>
                    <a:pt x="18445" y="14746"/>
                  </a:cubicBezTo>
                  <a:cubicBezTo>
                    <a:pt x="18491" y="14756"/>
                    <a:pt x="18517" y="14763"/>
                    <a:pt x="18529" y="14763"/>
                  </a:cubicBezTo>
                  <a:cubicBezTo>
                    <a:pt x="18715" y="14795"/>
                    <a:pt x="18925" y="14811"/>
                    <a:pt x="19112" y="14816"/>
                  </a:cubicBezTo>
                  <a:cubicBezTo>
                    <a:pt x="19123" y="14816"/>
                    <a:pt x="19147" y="14816"/>
                    <a:pt x="19159" y="14816"/>
                  </a:cubicBezTo>
                  <a:cubicBezTo>
                    <a:pt x="19486" y="14816"/>
                    <a:pt x="19810" y="14778"/>
                    <a:pt x="20183" y="14697"/>
                  </a:cubicBezTo>
                  <a:cubicBezTo>
                    <a:pt x="20288" y="14675"/>
                    <a:pt x="20335" y="14622"/>
                    <a:pt x="20289" y="14574"/>
                  </a:cubicBezTo>
                  <a:cubicBezTo>
                    <a:pt x="20266" y="14536"/>
                    <a:pt x="20185" y="14515"/>
                    <a:pt x="20103" y="14515"/>
                  </a:cubicBezTo>
                  <a:cubicBezTo>
                    <a:pt x="20091" y="14515"/>
                    <a:pt x="20067" y="14515"/>
                    <a:pt x="20056" y="14520"/>
                  </a:cubicBezTo>
                  <a:cubicBezTo>
                    <a:pt x="19822" y="14547"/>
                    <a:pt x="19623" y="14562"/>
                    <a:pt x="19436" y="14562"/>
                  </a:cubicBezTo>
                  <a:cubicBezTo>
                    <a:pt x="19331" y="14562"/>
                    <a:pt x="19241" y="14557"/>
                    <a:pt x="19159" y="14552"/>
                  </a:cubicBezTo>
                  <a:cubicBezTo>
                    <a:pt x="19031" y="14541"/>
                    <a:pt x="18901" y="14520"/>
                    <a:pt x="18773" y="14488"/>
                  </a:cubicBezTo>
                  <a:cubicBezTo>
                    <a:pt x="18656" y="14456"/>
                    <a:pt x="18539" y="14418"/>
                    <a:pt x="18423" y="14380"/>
                  </a:cubicBezTo>
                  <a:lnTo>
                    <a:pt x="18401" y="14374"/>
                  </a:lnTo>
                  <a:cubicBezTo>
                    <a:pt x="18366" y="14363"/>
                    <a:pt x="18330" y="14352"/>
                    <a:pt x="18295" y="14342"/>
                  </a:cubicBezTo>
                  <a:cubicBezTo>
                    <a:pt x="18202" y="14309"/>
                    <a:pt x="18141" y="14261"/>
                    <a:pt x="18153" y="14207"/>
                  </a:cubicBezTo>
                  <a:cubicBezTo>
                    <a:pt x="18165" y="14148"/>
                    <a:pt x="18179" y="14089"/>
                    <a:pt x="18179" y="14035"/>
                  </a:cubicBezTo>
                  <a:cubicBezTo>
                    <a:pt x="18190" y="13987"/>
                    <a:pt x="18270" y="13943"/>
                    <a:pt x="18386" y="13943"/>
                  </a:cubicBezTo>
                  <a:cubicBezTo>
                    <a:pt x="18386" y="13943"/>
                    <a:pt x="18459" y="13943"/>
                    <a:pt x="18459" y="13943"/>
                  </a:cubicBezTo>
                  <a:cubicBezTo>
                    <a:pt x="18669" y="13943"/>
                    <a:pt x="18888" y="13928"/>
                    <a:pt x="19086" y="13895"/>
                  </a:cubicBezTo>
                  <a:cubicBezTo>
                    <a:pt x="19296" y="13863"/>
                    <a:pt x="19472" y="13813"/>
                    <a:pt x="19600" y="13781"/>
                  </a:cubicBezTo>
                  <a:lnTo>
                    <a:pt x="19626" y="13776"/>
                  </a:lnTo>
                  <a:cubicBezTo>
                    <a:pt x="19754" y="13744"/>
                    <a:pt x="19881" y="13712"/>
                    <a:pt x="19997" y="13685"/>
                  </a:cubicBezTo>
                  <a:cubicBezTo>
                    <a:pt x="20126" y="13658"/>
                    <a:pt x="20266" y="13641"/>
                    <a:pt x="20395" y="13641"/>
                  </a:cubicBezTo>
                  <a:cubicBezTo>
                    <a:pt x="20430" y="13641"/>
                    <a:pt x="20465" y="13641"/>
                    <a:pt x="20500" y="13641"/>
                  </a:cubicBezTo>
                  <a:cubicBezTo>
                    <a:pt x="20722" y="13641"/>
                    <a:pt x="20989" y="13668"/>
                    <a:pt x="21280" y="13717"/>
                  </a:cubicBezTo>
                  <a:cubicBezTo>
                    <a:pt x="21303" y="13722"/>
                    <a:pt x="21326" y="13722"/>
                    <a:pt x="21349" y="13722"/>
                  </a:cubicBezTo>
                  <a:cubicBezTo>
                    <a:pt x="21419" y="13722"/>
                    <a:pt x="21489" y="13700"/>
                    <a:pt x="21524" y="13668"/>
                  </a:cubicBezTo>
                  <a:cubicBezTo>
                    <a:pt x="21571" y="13620"/>
                    <a:pt x="21537" y="13560"/>
                    <a:pt x="21444" y="13533"/>
                  </a:cubicBezTo>
                  <a:cubicBezTo>
                    <a:pt x="21059" y="13431"/>
                    <a:pt x="20733" y="13378"/>
                    <a:pt x="20395" y="13362"/>
                  </a:cubicBezTo>
                  <a:cubicBezTo>
                    <a:pt x="20348" y="13362"/>
                    <a:pt x="20299" y="13357"/>
                    <a:pt x="20252" y="13357"/>
                  </a:cubicBezTo>
                  <a:cubicBezTo>
                    <a:pt x="20101" y="13357"/>
                    <a:pt x="19952" y="13367"/>
                    <a:pt x="19800" y="13384"/>
                  </a:cubicBezTo>
                  <a:cubicBezTo>
                    <a:pt x="19626" y="13405"/>
                    <a:pt x="19459" y="13431"/>
                    <a:pt x="19319" y="13458"/>
                  </a:cubicBezTo>
                  <a:lnTo>
                    <a:pt x="19276" y="13464"/>
                  </a:lnTo>
                  <a:cubicBezTo>
                    <a:pt x="19136" y="13491"/>
                    <a:pt x="18993" y="13513"/>
                    <a:pt x="18853" y="13523"/>
                  </a:cubicBezTo>
                  <a:cubicBezTo>
                    <a:pt x="18771" y="13529"/>
                    <a:pt x="18704" y="13533"/>
                    <a:pt x="18634" y="13533"/>
                  </a:cubicBezTo>
                  <a:cubicBezTo>
                    <a:pt x="18588" y="13533"/>
                    <a:pt x="18539" y="13534"/>
                    <a:pt x="18492" y="13528"/>
                  </a:cubicBezTo>
                  <a:lnTo>
                    <a:pt x="18481" y="13528"/>
                  </a:lnTo>
                  <a:cubicBezTo>
                    <a:pt x="18330" y="13518"/>
                    <a:pt x="18223" y="13459"/>
                    <a:pt x="18211" y="13384"/>
                  </a:cubicBezTo>
                  <a:cubicBezTo>
                    <a:pt x="18211" y="13211"/>
                    <a:pt x="18203" y="13044"/>
                    <a:pt x="18168" y="12877"/>
                  </a:cubicBezTo>
                  <a:cubicBezTo>
                    <a:pt x="18168" y="12839"/>
                    <a:pt x="18190" y="12806"/>
                    <a:pt x="18237" y="12779"/>
                  </a:cubicBezTo>
                  <a:cubicBezTo>
                    <a:pt x="18400" y="12704"/>
                    <a:pt x="18539" y="12769"/>
                    <a:pt x="19017" y="12796"/>
                  </a:cubicBezTo>
                  <a:cubicBezTo>
                    <a:pt x="19215" y="12807"/>
                    <a:pt x="19424" y="12800"/>
                    <a:pt x="19611" y="12784"/>
                  </a:cubicBezTo>
                  <a:cubicBezTo>
                    <a:pt x="19937" y="12752"/>
                    <a:pt x="20252" y="12678"/>
                    <a:pt x="20602" y="12549"/>
                  </a:cubicBezTo>
                  <a:cubicBezTo>
                    <a:pt x="20684" y="12516"/>
                    <a:pt x="20708" y="12457"/>
                    <a:pt x="20650" y="12414"/>
                  </a:cubicBezTo>
                  <a:cubicBezTo>
                    <a:pt x="20615" y="12387"/>
                    <a:pt x="20544" y="12370"/>
                    <a:pt x="20486" y="12370"/>
                  </a:cubicBezTo>
                  <a:cubicBezTo>
                    <a:pt x="20451" y="12370"/>
                    <a:pt x="20430" y="12375"/>
                    <a:pt x="20395" y="12380"/>
                  </a:cubicBezTo>
                  <a:cubicBezTo>
                    <a:pt x="19462" y="12623"/>
                    <a:pt x="19089" y="12478"/>
                    <a:pt x="18343" y="12360"/>
                  </a:cubicBezTo>
                  <a:cubicBezTo>
                    <a:pt x="18156" y="12333"/>
                    <a:pt x="18028" y="12258"/>
                    <a:pt x="17993" y="12171"/>
                  </a:cubicBezTo>
                  <a:cubicBezTo>
                    <a:pt x="17946" y="12037"/>
                    <a:pt x="17888" y="11907"/>
                    <a:pt x="17818" y="11777"/>
                  </a:cubicBezTo>
                  <a:cubicBezTo>
                    <a:pt x="17783" y="11702"/>
                    <a:pt x="17852" y="11622"/>
                    <a:pt x="18004" y="11579"/>
                  </a:cubicBezTo>
                  <a:cubicBezTo>
                    <a:pt x="18039" y="11568"/>
                    <a:pt x="18074" y="11563"/>
                    <a:pt x="18120" y="11552"/>
                  </a:cubicBezTo>
                  <a:cubicBezTo>
                    <a:pt x="18237" y="11530"/>
                    <a:pt x="18354" y="11514"/>
                    <a:pt x="18470" y="11503"/>
                  </a:cubicBezTo>
                  <a:cubicBezTo>
                    <a:pt x="18529" y="11498"/>
                    <a:pt x="18586" y="11498"/>
                    <a:pt x="18656" y="11498"/>
                  </a:cubicBezTo>
                  <a:cubicBezTo>
                    <a:pt x="18726" y="11498"/>
                    <a:pt x="18806" y="11498"/>
                    <a:pt x="18911" y="11503"/>
                  </a:cubicBezTo>
                  <a:lnTo>
                    <a:pt x="18984" y="11503"/>
                  </a:lnTo>
                  <a:cubicBezTo>
                    <a:pt x="19101" y="11508"/>
                    <a:pt x="19228" y="11508"/>
                    <a:pt x="19356" y="11508"/>
                  </a:cubicBezTo>
                  <a:cubicBezTo>
                    <a:pt x="19391" y="11508"/>
                    <a:pt x="19437" y="11508"/>
                    <a:pt x="19472" y="11508"/>
                  </a:cubicBezTo>
                  <a:cubicBezTo>
                    <a:pt x="19682" y="11503"/>
                    <a:pt x="19881" y="11487"/>
                    <a:pt x="20056" y="11449"/>
                  </a:cubicBezTo>
                  <a:cubicBezTo>
                    <a:pt x="20370" y="11390"/>
                    <a:pt x="20661" y="11292"/>
                    <a:pt x="20941" y="11131"/>
                  </a:cubicBezTo>
                  <a:cubicBezTo>
                    <a:pt x="21011" y="11093"/>
                    <a:pt x="21012" y="11029"/>
                    <a:pt x="20930" y="10991"/>
                  </a:cubicBezTo>
                  <a:cubicBezTo>
                    <a:pt x="20884" y="10970"/>
                    <a:pt x="20836" y="10959"/>
                    <a:pt x="20777" y="10959"/>
                  </a:cubicBezTo>
                  <a:cubicBezTo>
                    <a:pt x="20731" y="10959"/>
                    <a:pt x="20696" y="10963"/>
                    <a:pt x="20661" y="10979"/>
                  </a:cubicBezTo>
                  <a:cubicBezTo>
                    <a:pt x="20392" y="11087"/>
                    <a:pt x="20126" y="11153"/>
                    <a:pt x="19870" y="11180"/>
                  </a:cubicBezTo>
                  <a:cubicBezTo>
                    <a:pt x="19776" y="11190"/>
                    <a:pt x="19694" y="11195"/>
                    <a:pt x="19589" y="11195"/>
                  </a:cubicBezTo>
                  <a:cubicBezTo>
                    <a:pt x="19542" y="11195"/>
                    <a:pt x="19497" y="11195"/>
                    <a:pt x="19451" y="11190"/>
                  </a:cubicBezTo>
                  <a:cubicBezTo>
                    <a:pt x="19322" y="11184"/>
                    <a:pt x="19193" y="11174"/>
                    <a:pt x="19053" y="11158"/>
                  </a:cubicBezTo>
                  <a:lnTo>
                    <a:pt x="18995" y="11153"/>
                  </a:lnTo>
                  <a:cubicBezTo>
                    <a:pt x="18832" y="11137"/>
                    <a:pt x="18644" y="11121"/>
                    <a:pt x="18434" y="11121"/>
                  </a:cubicBezTo>
                  <a:cubicBezTo>
                    <a:pt x="18224" y="11121"/>
                    <a:pt x="18013" y="11136"/>
                    <a:pt x="17803" y="11168"/>
                  </a:cubicBezTo>
                  <a:cubicBezTo>
                    <a:pt x="17768" y="11173"/>
                    <a:pt x="17747" y="11179"/>
                    <a:pt x="17712" y="11185"/>
                  </a:cubicBezTo>
                  <a:cubicBezTo>
                    <a:pt x="17665" y="11190"/>
                    <a:pt x="17617" y="11195"/>
                    <a:pt x="17570" y="11190"/>
                  </a:cubicBezTo>
                  <a:cubicBezTo>
                    <a:pt x="17477" y="11184"/>
                    <a:pt x="17397" y="11147"/>
                    <a:pt x="17362" y="11104"/>
                  </a:cubicBezTo>
                  <a:cubicBezTo>
                    <a:pt x="17316" y="11050"/>
                    <a:pt x="17267" y="11001"/>
                    <a:pt x="17220" y="10947"/>
                  </a:cubicBezTo>
                  <a:cubicBezTo>
                    <a:pt x="17138" y="10856"/>
                    <a:pt x="17058" y="10769"/>
                    <a:pt x="16976" y="10683"/>
                  </a:cubicBezTo>
                  <a:cubicBezTo>
                    <a:pt x="16953" y="10661"/>
                    <a:pt x="16964" y="10635"/>
                    <a:pt x="16987" y="10619"/>
                  </a:cubicBezTo>
                  <a:cubicBezTo>
                    <a:pt x="17010" y="10597"/>
                    <a:pt x="17060" y="10587"/>
                    <a:pt x="17118" y="10582"/>
                  </a:cubicBezTo>
                  <a:cubicBezTo>
                    <a:pt x="17223" y="10577"/>
                    <a:pt x="17313" y="10571"/>
                    <a:pt x="17395" y="10565"/>
                  </a:cubicBezTo>
                  <a:cubicBezTo>
                    <a:pt x="17593" y="10549"/>
                    <a:pt x="17793" y="10517"/>
                    <a:pt x="17956" y="10474"/>
                  </a:cubicBezTo>
                  <a:cubicBezTo>
                    <a:pt x="18318" y="10383"/>
                    <a:pt x="18574" y="10252"/>
                    <a:pt x="18784" y="10139"/>
                  </a:cubicBezTo>
                  <a:cubicBezTo>
                    <a:pt x="18819" y="10118"/>
                    <a:pt x="18831" y="10097"/>
                    <a:pt x="18831" y="10075"/>
                  </a:cubicBezTo>
                  <a:cubicBezTo>
                    <a:pt x="18831" y="10054"/>
                    <a:pt x="18797" y="10032"/>
                    <a:pt x="18762" y="10016"/>
                  </a:cubicBezTo>
                  <a:cubicBezTo>
                    <a:pt x="18727" y="10005"/>
                    <a:pt x="18680" y="9994"/>
                    <a:pt x="18645" y="9994"/>
                  </a:cubicBezTo>
                  <a:cubicBezTo>
                    <a:pt x="18598" y="9994"/>
                    <a:pt x="18553" y="10000"/>
                    <a:pt x="18518" y="10016"/>
                  </a:cubicBezTo>
                  <a:cubicBezTo>
                    <a:pt x="18226" y="10129"/>
                    <a:pt x="17978" y="10199"/>
                    <a:pt x="17745" y="10237"/>
                  </a:cubicBezTo>
                  <a:cubicBezTo>
                    <a:pt x="17617" y="10258"/>
                    <a:pt x="17491" y="10269"/>
                    <a:pt x="17351" y="10269"/>
                  </a:cubicBezTo>
                  <a:lnTo>
                    <a:pt x="17337" y="10269"/>
                  </a:lnTo>
                  <a:cubicBezTo>
                    <a:pt x="17208" y="10269"/>
                    <a:pt x="17071" y="10263"/>
                    <a:pt x="16896" y="10252"/>
                  </a:cubicBezTo>
                  <a:cubicBezTo>
                    <a:pt x="16861" y="10252"/>
                    <a:pt x="16824" y="10247"/>
                    <a:pt x="16801" y="10247"/>
                  </a:cubicBezTo>
                  <a:cubicBezTo>
                    <a:pt x="16673" y="10242"/>
                    <a:pt x="16556" y="10198"/>
                    <a:pt x="16509" y="10144"/>
                  </a:cubicBezTo>
                  <a:cubicBezTo>
                    <a:pt x="16451" y="10080"/>
                    <a:pt x="16369" y="9972"/>
                    <a:pt x="16287" y="9865"/>
                  </a:cubicBezTo>
                  <a:cubicBezTo>
                    <a:pt x="16217" y="9773"/>
                    <a:pt x="16267" y="9675"/>
                    <a:pt x="16418" y="9605"/>
                  </a:cubicBezTo>
                  <a:cubicBezTo>
                    <a:pt x="16535" y="9552"/>
                    <a:pt x="16638" y="9509"/>
                    <a:pt x="16684" y="9488"/>
                  </a:cubicBezTo>
                  <a:cubicBezTo>
                    <a:pt x="16801" y="9434"/>
                    <a:pt x="16907" y="9380"/>
                    <a:pt x="17012" y="9343"/>
                  </a:cubicBezTo>
                  <a:cubicBezTo>
                    <a:pt x="17117" y="9305"/>
                    <a:pt x="17233" y="9272"/>
                    <a:pt x="17373" y="9250"/>
                  </a:cubicBezTo>
                  <a:cubicBezTo>
                    <a:pt x="17571" y="9218"/>
                    <a:pt x="17817" y="9201"/>
                    <a:pt x="18120" y="9201"/>
                  </a:cubicBezTo>
                  <a:cubicBezTo>
                    <a:pt x="18179" y="9201"/>
                    <a:pt x="18226" y="9201"/>
                    <a:pt x="18284" y="9201"/>
                  </a:cubicBezTo>
                  <a:lnTo>
                    <a:pt x="18295" y="9201"/>
                  </a:lnTo>
                  <a:cubicBezTo>
                    <a:pt x="18389" y="9201"/>
                    <a:pt x="18469" y="9175"/>
                    <a:pt x="18492" y="9132"/>
                  </a:cubicBezTo>
                  <a:cubicBezTo>
                    <a:pt x="18504" y="9111"/>
                    <a:pt x="18494" y="9083"/>
                    <a:pt x="18470" y="9067"/>
                  </a:cubicBezTo>
                  <a:cubicBezTo>
                    <a:pt x="18447" y="9045"/>
                    <a:pt x="18401" y="9035"/>
                    <a:pt x="18343" y="9030"/>
                  </a:cubicBezTo>
                  <a:cubicBezTo>
                    <a:pt x="18074" y="9003"/>
                    <a:pt x="17840" y="8986"/>
                    <a:pt x="17595" y="8986"/>
                  </a:cubicBezTo>
                  <a:cubicBezTo>
                    <a:pt x="17479" y="8986"/>
                    <a:pt x="17362" y="8992"/>
                    <a:pt x="17246" y="8998"/>
                  </a:cubicBezTo>
                  <a:cubicBezTo>
                    <a:pt x="17047" y="9014"/>
                    <a:pt x="16860" y="9040"/>
                    <a:pt x="16673" y="9083"/>
                  </a:cubicBezTo>
                  <a:cubicBezTo>
                    <a:pt x="16498" y="9127"/>
                    <a:pt x="16347" y="9175"/>
                    <a:pt x="16207" y="9223"/>
                  </a:cubicBezTo>
                  <a:cubicBezTo>
                    <a:pt x="16195" y="9229"/>
                    <a:pt x="16184" y="9235"/>
                    <a:pt x="16149" y="9240"/>
                  </a:cubicBezTo>
                  <a:cubicBezTo>
                    <a:pt x="16009" y="9278"/>
                    <a:pt x="15835" y="9250"/>
                    <a:pt x="15777" y="9174"/>
                  </a:cubicBezTo>
                  <a:cubicBezTo>
                    <a:pt x="15684" y="9040"/>
                    <a:pt x="15576" y="8901"/>
                    <a:pt x="15529" y="8809"/>
                  </a:cubicBezTo>
                  <a:cubicBezTo>
                    <a:pt x="15506" y="8777"/>
                    <a:pt x="15519" y="8743"/>
                    <a:pt x="15565" y="8716"/>
                  </a:cubicBezTo>
                  <a:cubicBezTo>
                    <a:pt x="15600" y="8689"/>
                    <a:pt x="15670" y="8675"/>
                    <a:pt x="15740" y="8669"/>
                  </a:cubicBezTo>
                  <a:cubicBezTo>
                    <a:pt x="15845" y="8664"/>
                    <a:pt x="15916" y="8658"/>
                    <a:pt x="15963" y="8658"/>
                  </a:cubicBezTo>
                  <a:cubicBezTo>
                    <a:pt x="16161" y="8652"/>
                    <a:pt x="16359" y="8631"/>
                    <a:pt x="16546" y="8599"/>
                  </a:cubicBezTo>
                  <a:cubicBezTo>
                    <a:pt x="16919" y="8534"/>
                    <a:pt x="17211" y="8431"/>
                    <a:pt x="17468" y="8334"/>
                  </a:cubicBezTo>
                  <a:cubicBezTo>
                    <a:pt x="17515" y="8318"/>
                    <a:pt x="17537" y="8297"/>
                    <a:pt x="17537" y="8270"/>
                  </a:cubicBezTo>
                  <a:cubicBezTo>
                    <a:pt x="17537" y="8249"/>
                    <a:pt x="17526" y="8227"/>
                    <a:pt x="17479" y="8211"/>
                  </a:cubicBezTo>
                  <a:cubicBezTo>
                    <a:pt x="17444" y="8195"/>
                    <a:pt x="17395" y="8184"/>
                    <a:pt x="17337" y="8184"/>
                  </a:cubicBezTo>
                  <a:cubicBezTo>
                    <a:pt x="17302" y="8184"/>
                    <a:pt x="17270" y="8189"/>
                    <a:pt x="17235" y="8200"/>
                  </a:cubicBezTo>
                  <a:cubicBezTo>
                    <a:pt x="17025" y="8259"/>
                    <a:pt x="16707" y="8334"/>
                    <a:pt x="16404" y="8361"/>
                  </a:cubicBezTo>
                  <a:cubicBezTo>
                    <a:pt x="16322" y="8367"/>
                    <a:pt x="16240" y="8373"/>
                    <a:pt x="16170" y="8373"/>
                  </a:cubicBezTo>
                  <a:cubicBezTo>
                    <a:pt x="16112" y="8373"/>
                    <a:pt x="16054" y="8372"/>
                    <a:pt x="15996" y="8366"/>
                  </a:cubicBezTo>
                  <a:cubicBezTo>
                    <a:pt x="15844" y="8355"/>
                    <a:pt x="15683" y="8335"/>
                    <a:pt x="15555" y="8319"/>
                  </a:cubicBezTo>
                  <a:lnTo>
                    <a:pt x="15460" y="8307"/>
                  </a:lnTo>
                  <a:cubicBezTo>
                    <a:pt x="15331" y="8291"/>
                    <a:pt x="15239" y="8244"/>
                    <a:pt x="15216" y="8184"/>
                  </a:cubicBezTo>
                  <a:cubicBezTo>
                    <a:pt x="15146" y="8039"/>
                    <a:pt x="15098" y="7893"/>
                    <a:pt x="15052" y="7753"/>
                  </a:cubicBezTo>
                  <a:cubicBezTo>
                    <a:pt x="15028" y="7683"/>
                    <a:pt x="15109" y="7617"/>
                    <a:pt x="15237" y="7585"/>
                  </a:cubicBezTo>
                  <a:cubicBezTo>
                    <a:pt x="15342" y="7563"/>
                    <a:pt x="15436" y="7549"/>
                    <a:pt x="15529" y="7538"/>
                  </a:cubicBezTo>
                  <a:cubicBezTo>
                    <a:pt x="15611" y="7527"/>
                    <a:pt x="15694" y="7521"/>
                    <a:pt x="15788" y="7521"/>
                  </a:cubicBezTo>
                  <a:cubicBezTo>
                    <a:pt x="15823" y="7521"/>
                    <a:pt x="15858" y="7521"/>
                    <a:pt x="15904" y="7521"/>
                  </a:cubicBezTo>
                  <a:cubicBezTo>
                    <a:pt x="16033" y="7526"/>
                    <a:pt x="16171" y="7543"/>
                    <a:pt x="16334" y="7565"/>
                  </a:cubicBezTo>
                  <a:cubicBezTo>
                    <a:pt x="16509" y="7586"/>
                    <a:pt x="16684" y="7601"/>
                    <a:pt x="16870" y="7612"/>
                  </a:cubicBezTo>
                  <a:cubicBezTo>
                    <a:pt x="16929" y="7612"/>
                    <a:pt x="16976" y="7619"/>
                    <a:pt x="17034" y="7619"/>
                  </a:cubicBezTo>
                  <a:cubicBezTo>
                    <a:pt x="17174" y="7619"/>
                    <a:pt x="17328" y="7613"/>
                    <a:pt x="17468" y="7597"/>
                  </a:cubicBezTo>
                  <a:cubicBezTo>
                    <a:pt x="17853" y="7559"/>
                    <a:pt x="18179" y="7478"/>
                    <a:pt x="18459" y="7408"/>
                  </a:cubicBezTo>
                  <a:cubicBezTo>
                    <a:pt x="18506" y="7397"/>
                    <a:pt x="18539" y="7376"/>
                    <a:pt x="18550" y="7354"/>
                  </a:cubicBezTo>
                  <a:cubicBezTo>
                    <a:pt x="18562" y="7333"/>
                    <a:pt x="18553" y="7312"/>
                    <a:pt x="18518" y="7295"/>
                  </a:cubicBezTo>
                  <a:cubicBezTo>
                    <a:pt x="18483" y="7274"/>
                    <a:pt x="18424" y="7262"/>
                    <a:pt x="18354" y="7262"/>
                  </a:cubicBezTo>
                  <a:cubicBezTo>
                    <a:pt x="18330" y="7262"/>
                    <a:pt x="18305" y="7263"/>
                    <a:pt x="18270" y="7268"/>
                  </a:cubicBezTo>
                  <a:cubicBezTo>
                    <a:pt x="18013" y="7312"/>
                    <a:pt x="17687" y="7359"/>
                    <a:pt x="17384" y="7359"/>
                  </a:cubicBezTo>
                  <a:lnTo>
                    <a:pt x="17373" y="7359"/>
                  </a:lnTo>
                  <a:cubicBezTo>
                    <a:pt x="17280" y="7359"/>
                    <a:pt x="17175" y="7360"/>
                    <a:pt x="17082" y="7349"/>
                  </a:cubicBezTo>
                  <a:cubicBezTo>
                    <a:pt x="16930" y="7333"/>
                    <a:pt x="16778" y="7305"/>
                    <a:pt x="16557" y="7257"/>
                  </a:cubicBezTo>
                  <a:lnTo>
                    <a:pt x="16520" y="7247"/>
                  </a:lnTo>
                  <a:cubicBezTo>
                    <a:pt x="16380" y="7214"/>
                    <a:pt x="16229" y="7181"/>
                    <a:pt x="16054" y="7154"/>
                  </a:cubicBezTo>
                  <a:cubicBezTo>
                    <a:pt x="15844" y="7122"/>
                    <a:pt x="15637" y="7105"/>
                    <a:pt x="15427" y="7100"/>
                  </a:cubicBezTo>
                  <a:cubicBezTo>
                    <a:pt x="15415" y="7100"/>
                    <a:pt x="15391" y="7100"/>
                    <a:pt x="15380" y="7100"/>
                  </a:cubicBezTo>
                  <a:cubicBezTo>
                    <a:pt x="15356" y="7100"/>
                    <a:pt x="15334" y="7100"/>
                    <a:pt x="15310" y="7100"/>
                  </a:cubicBezTo>
                  <a:lnTo>
                    <a:pt x="15296" y="7100"/>
                  </a:lnTo>
                  <a:cubicBezTo>
                    <a:pt x="15179" y="7100"/>
                    <a:pt x="15063" y="7075"/>
                    <a:pt x="14993" y="7026"/>
                  </a:cubicBezTo>
                  <a:cubicBezTo>
                    <a:pt x="14947" y="6999"/>
                    <a:pt x="14935" y="6961"/>
                    <a:pt x="14935" y="6923"/>
                  </a:cubicBezTo>
                  <a:cubicBezTo>
                    <a:pt x="14947" y="6821"/>
                    <a:pt x="14959" y="6719"/>
                    <a:pt x="14982" y="6622"/>
                  </a:cubicBezTo>
                  <a:cubicBezTo>
                    <a:pt x="15006" y="6541"/>
                    <a:pt x="15146" y="6481"/>
                    <a:pt x="15332" y="6481"/>
                  </a:cubicBezTo>
                  <a:cubicBezTo>
                    <a:pt x="15402" y="6481"/>
                    <a:pt x="15474" y="6475"/>
                    <a:pt x="15544" y="6475"/>
                  </a:cubicBezTo>
                  <a:cubicBezTo>
                    <a:pt x="15730" y="6465"/>
                    <a:pt x="15891" y="6443"/>
                    <a:pt x="16043" y="6427"/>
                  </a:cubicBezTo>
                  <a:lnTo>
                    <a:pt x="16090" y="6422"/>
                  </a:lnTo>
                  <a:cubicBezTo>
                    <a:pt x="16254" y="6400"/>
                    <a:pt x="16395" y="6390"/>
                    <a:pt x="16535" y="6385"/>
                  </a:cubicBezTo>
                  <a:cubicBezTo>
                    <a:pt x="16558" y="6385"/>
                    <a:pt x="16592" y="6385"/>
                    <a:pt x="16615" y="6385"/>
                  </a:cubicBezTo>
                  <a:cubicBezTo>
                    <a:pt x="16720" y="6385"/>
                    <a:pt x="16824" y="6389"/>
                    <a:pt x="16929" y="6400"/>
                  </a:cubicBezTo>
                  <a:cubicBezTo>
                    <a:pt x="17208" y="6432"/>
                    <a:pt x="17491" y="6508"/>
                    <a:pt x="17759" y="6583"/>
                  </a:cubicBezTo>
                  <a:cubicBezTo>
                    <a:pt x="17794" y="6594"/>
                    <a:pt x="17841" y="6600"/>
                    <a:pt x="17876" y="6600"/>
                  </a:cubicBezTo>
                  <a:cubicBezTo>
                    <a:pt x="17923" y="6600"/>
                    <a:pt x="17969" y="6594"/>
                    <a:pt x="17993" y="6583"/>
                  </a:cubicBezTo>
                  <a:cubicBezTo>
                    <a:pt x="18028" y="6567"/>
                    <a:pt x="18051" y="6551"/>
                    <a:pt x="18051" y="6529"/>
                  </a:cubicBezTo>
                  <a:cubicBezTo>
                    <a:pt x="18051" y="6508"/>
                    <a:pt x="18028" y="6482"/>
                    <a:pt x="17993" y="6465"/>
                  </a:cubicBezTo>
                  <a:cubicBezTo>
                    <a:pt x="17725" y="6358"/>
                    <a:pt x="17468" y="6255"/>
                    <a:pt x="17118" y="6179"/>
                  </a:cubicBezTo>
                  <a:cubicBezTo>
                    <a:pt x="16943" y="6141"/>
                    <a:pt x="16744" y="6109"/>
                    <a:pt x="16546" y="6098"/>
                  </a:cubicBezTo>
                  <a:cubicBezTo>
                    <a:pt x="16429" y="6093"/>
                    <a:pt x="16300" y="6088"/>
                    <a:pt x="16149" y="6088"/>
                  </a:cubicBezTo>
                  <a:cubicBezTo>
                    <a:pt x="16090" y="6088"/>
                    <a:pt x="16042" y="6088"/>
                    <a:pt x="15996" y="6088"/>
                  </a:cubicBezTo>
                  <a:cubicBezTo>
                    <a:pt x="15926" y="6088"/>
                    <a:pt x="15869" y="6088"/>
                    <a:pt x="15799" y="6088"/>
                  </a:cubicBezTo>
                  <a:cubicBezTo>
                    <a:pt x="15694" y="6088"/>
                    <a:pt x="15614" y="6089"/>
                    <a:pt x="15544" y="6083"/>
                  </a:cubicBezTo>
                  <a:cubicBezTo>
                    <a:pt x="15532" y="6083"/>
                    <a:pt x="15530" y="6083"/>
                    <a:pt x="15518" y="6083"/>
                  </a:cubicBezTo>
                  <a:cubicBezTo>
                    <a:pt x="15413" y="6072"/>
                    <a:pt x="15331" y="6034"/>
                    <a:pt x="15296" y="5986"/>
                  </a:cubicBezTo>
                  <a:cubicBezTo>
                    <a:pt x="15272" y="5953"/>
                    <a:pt x="15272" y="5920"/>
                    <a:pt x="15296" y="5888"/>
                  </a:cubicBezTo>
                  <a:cubicBezTo>
                    <a:pt x="15412" y="5710"/>
                    <a:pt x="15555" y="5522"/>
                    <a:pt x="15729" y="5339"/>
                  </a:cubicBezTo>
                  <a:cubicBezTo>
                    <a:pt x="15811" y="5247"/>
                    <a:pt x="15997" y="5188"/>
                    <a:pt x="16207" y="5177"/>
                  </a:cubicBezTo>
                  <a:cubicBezTo>
                    <a:pt x="16289" y="5172"/>
                    <a:pt x="16370" y="5172"/>
                    <a:pt x="16440" y="5172"/>
                  </a:cubicBezTo>
                  <a:cubicBezTo>
                    <a:pt x="16475" y="5172"/>
                    <a:pt x="16510" y="5172"/>
                    <a:pt x="16557" y="5172"/>
                  </a:cubicBezTo>
                  <a:cubicBezTo>
                    <a:pt x="16697" y="5178"/>
                    <a:pt x="16826" y="5188"/>
                    <a:pt x="16954" y="5209"/>
                  </a:cubicBezTo>
                  <a:cubicBezTo>
                    <a:pt x="17071" y="5231"/>
                    <a:pt x="17197" y="5263"/>
                    <a:pt x="17384" y="5317"/>
                  </a:cubicBezTo>
                  <a:lnTo>
                    <a:pt x="17468" y="5344"/>
                  </a:lnTo>
                  <a:cubicBezTo>
                    <a:pt x="17596" y="5382"/>
                    <a:pt x="17746" y="5431"/>
                    <a:pt x="17898" y="5469"/>
                  </a:cubicBezTo>
                  <a:cubicBezTo>
                    <a:pt x="18108" y="5517"/>
                    <a:pt x="18319" y="5549"/>
                    <a:pt x="18529" y="5560"/>
                  </a:cubicBezTo>
                  <a:cubicBezTo>
                    <a:pt x="18598" y="5565"/>
                    <a:pt x="18655" y="5565"/>
                    <a:pt x="18725" y="5565"/>
                  </a:cubicBezTo>
                  <a:cubicBezTo>
                    <a:pt x="19040" y="5565"/>
                    <a:pt x="19369" y="5528"/>
                    <a:pt x="19742" y="5442"/>
                  </a:cubicBezTo>
                  <a:cubicBezTo>
                    <a:pt x="19847" y="5420"/>
                    <a:pt x="19905" y="5354"/>
                    <a:pt x="19870" y="5295"/>
                  </a:cubicBezTo>
                  <a:cubicBezTo>
                    <a:pt x="19846" y="5247"/>
                    <a:pt x="19765" y="5214"/>
                    <a:pt x="19684" y="5214"/>
                  </a:cubicBezTo>
                  <a:cubicBezTo>
                    <a:pt x="19672" y="5214"/>
                    <a:pt x="19649" y="5216"/>
                    <a:pt x="19626" y="5221"/>
                  </a:cubicBezTo>
                  <a:cubicBezTo>
                    <a:pt x="19404" y="5253"/>
                    <a:pt x="19193" y="5268"/>
                    <a:pt x="19006" y="5268"/>
                  </a:cubicBezTo>
                  <a:cubicBezTo>
                    <a:pt x="18878" y="5268"/>
                    <a:pt x="18750" y="5264"/>
                    <a:pt x="18645" y="5248"/>
                  </a:cubicBezTo>
                  <a:cubicBezTo>
                    <a:pt x="18505" y="5232"/>
                    <a:pt x="18377" y="5199"/>
                    <a:pt x="18237" y="5155"/>
                  </a:cubicBezTo>
                  <a:cubicBezTo>
                    <a:pt x="18132" y="5123"/>
                    <a:pt x="18025" y="5081"/>
                    <a:pt x="17920" y="5038"/>
                  </a:cubicBezTo>
                  <a:lnTo>
                    <a:pt x="17829" y="4999"/>
                  </a:lnTo>
                  <a:cubicBezTo>
                    <a:pt x="17689" y="4945"/>
                    <a:pt x="17514" y="4881"/>
                    <a:pt x="17304" y="4832"/>
                  </a:cubicBezTo>
                  <a:cubicBezTo>
                    <a:pt x="17106" y="4784"/>
                    <a:pt x="16870" y="4757"/>
                    <a:pt x="16637" y="4746"/>
                  </a:cubicBezTo>
                  <a:cubicBezTo>
                    <a:pt x="16625" y="4746"/>
                    <a:pt x="16593" y="4747"/>
                    <a:pt x="16546" y="4741"/>
                  </a:cubicBezTo>
                  <a:cubicBezTo>
                    <a:pt x="16348" y="4736"/>
                    <a:pt x="16205" y="4654"/>
                    <a:pt x="16229" y="4563"/>
                  </a:cubicBezTo>
                  <a:cubicBezTo>
                    <a:pt x="16275" y="4423"/>
                    <a:pt x="16311" y="4197"/>
                    <a:pt x="16334" y="4009"/>
                  </a:cubicBezTo>
                  <a:cubicBezTo>
                    <a:pt x="16346" y="3923"/>
                    <a:pt x="16523" y="3858"/>
                    <a:pt x="16710" y="3874"/>
                  </a:cubicBezTo>
                  <a:cubicBezTo>
                    <a:pt x="16745" y="3880"/>
                    <a:pt x="16780" y="3879"/>
                    <a:pt x="16826" y="3884"/>
                  </a:cubicBezTo>
                  <a:cubicBezTo>
                    <a:pt x="16966" y="3895"/>
                    <a:pt x="17105" y="3911"/>
                    <a:pt x="17257" y="3916"/>
                  </a:cubicBezTo>
                  <a:cubicBezTo>
                    <a:pt x="17315" y="3916"/>
                    <a:pt x="17373" y="3921"/>
                    <a:pt x="17431" y="3921"/>
                  </a:cubicBezTo>
                  <a:cubicBezTo>
                    <a:pt x="17583" y="3921"/>
                    <a:pt x="17722" y="3911"/>
                    <a:pt x="17851" y="3894"/>
                  </a:cubicBezTo>
                  <a:cubicBezTo>
                    <a:pt x="18200" y="3851"/>
                    <a:pt x="18518" y="3749"/>
                    <a:pt x="18809" y="3593"/>
                  </a:cubicBezTo>
                  <a:cubicBezTo>
                    <a:pt x="18879" y="3555"/>
                    <a:pt x="18879" y="3492"/>
                    <a:pt x="18809" y="3443"/>
                  </a:cubicBezTo>
                  <a:cubicBezTo>
                    <a:pt x="18762" y="3416"/>
                    <a:pt x="18703" y="3399"/>
                    <a:pt x="18645" y="3399"/>
                  </a:cubicBezTo>
                  <a:cubicBezTo>
                    <a:pt x="18610" y="3399"/>
                    <a:pt x="18563" y="3405"/>
                    <a:pt x="18539" y="3416"/>
                  </a:cubicBezTo>
                  <a:cubicBezTo>
                    <a:pt x="18271" y="3519"/>
                    <a:pt x="17991" y="3582"/>
                    <a:pt x="17723" y="3598"/>
                  </a:cubicBezTo>
                  <a:cubicBezTo>
                    <a:pt x="17676" y="3603"/>
                    <a:pt x="17631" y="3605"/>
                    <a:pt x="17585" y="3605"/>
                  </a:cubicBezTo>
                  <a:cubicBezTo>
                    <a:pt x="17503" y="3605"/>
                    <a:pt x="17408" y="3598"/>
                    <a:pt x="17315" y="3593"/>
                  </a:cubicBezTo>
                  <a:cubicBezTo>
                    <a:pt x="17210" y="3582"/>
                    <a:pt x="17103" y="3567"/>
                    <a:pt x="16987" y="3556"/>
                  </a:cubicBezTo>
                  <a:cubicBezTo>
                    <a:pt x="16940" y="3551"/>
                    <a:pt x="16906" y="3544"/>
                    <a:pt x="16859" y="3539"/>
                  </a:cubicBezTo>
                  <a:cubicBezTo>
                    <a:pt x="16848" y="3539"/>
                    <a:pt x="16767" y="3528"/>
                    <a:pt x="16662" y="3517"/>
                  </a:cubicBezTo>
                  <a:cubicBezTo>
                    <a:pt x="16429" y="3490"/>
                    <a:pt x="16241" y="3416"/>
                    <a:pt x="16160" y="3313"/>
                  </a:cubicBezTo>
                  <a:cubicBezTo>
                    <a:pt x="16031" y="3163"/>
                    <a:pt x="15880" y="2995"/>
                    <a:pt x="15740" y="2888"/>
                  </a:cubicBezTo>
                  <a:cubicBezTo>
                    <a:pt x="15705" y="2855"/>
                    <a:pt x="15695" y="2822"/>
                    <a:pt x="15719" y="2790"/>
                  </a:cubicBezTo>
                  <a:cubicBezTo>
                    <a:pt x="15742" y="2758"/>
                    <a:pt x="15788" y="2732"/>
                    <a:pt x="15846" y="2716"/>
                  </a:cubicBezTo>
                  <a:cubicBezTo>
                    <a:pt x="15963" y="2689"/>
                    <a:pt x="16020" y="2677"/>
                    <a:pt x="16043" y="2672"/>
                  </a:cubicBezTo>
                  <a:cubicBezTo>
                    <a:pt x="16078" y="2667"/>
                    <a:pt x="16113" y="2661"/>
                    <a:pt x="16160" y="2655"/>
                  </a:cubicBezTo>
                  <a:cubicBezTo>
                    <a:pt x="16299" y="2639"/>
                    <a:pt x="16427" y="2623"/>
                    <a:pt x="16579" y="2601"/>
                  </a:cubicBezTo>
                  <a:cubicBezTo>
                    <a:pt x="16789" y="2569"/>
                    <a:pt x="16964" y="2520"/>
                    <a:pt x="17103" y="2467"/>
                  </a:cubicBezTo>
                  <a:cubicBezTo>
                    <a:pt x="17383" y="2359"/>
                    <a:pt x="17585" y="2203"/>
                    <a:pt x="17701" y="2009"/>
                  </a:cubicBezTo>
                  <a:cubicBezTo>
                    <a:pt x="17736" y="1960"/>
                    <a:pt x="17664" y="1901"/>
                    <a:pt x="17559" y="1874"/>
                  </a:cubicBezTo>
                  <a:cubicBezTo>
                    <a:pt x="17524" y="1863"/>
                    <a:pt x="17477" y="1859"/>
                    <a:pt x="17442" y="1859"/>
                  </a:cubicBezTo>
                  <a:cubicBezTo>
                    <a:pt x="17372" y="1859"/>
                    <a:pt x="17313" y="1875"/>
                    <a:pt x="17278" y="1908"/>
                  </a:cubicBezTo>
                  <a:cubicBezTo>
                    <a:pt x="17127" y="2053"/>
                    <a:pt x="16943" y="2166"/>
                    <a:pt x="16710" y="2231"/>
                  </a:cubicBezTo>
                  <a:cubicBezTo>
                    <a:pt x="16605" y="2263"/>
                    <a:pt x="16474" y="2284"/>
                    <a:pt x="16334" y="2300"/>
                  </a:cubicBezTo>
                  <a:cubicBezTo>
                    <a:pt x="16229" y="2311"/>
                    <a:pt x="16112" y="2321"/>
                    <a:pt x="15996" y="2327"/>
                  </a:cubicBezTo>
                  <a:cubicBezTo>
                    <a:pt x="15961" y="2332"/>
                    <a:pt x="15915" y="2333"/>
                    <a:pt x="15868" y="2339"/>
                  </a:cubicBezTo>
                  <a:cubicBezTo>
                    <a:pt x="15821" y="2344"/>
                    <a:pt x="15659" y="2359"/>
                    <a:pt x="15449" y="2381"/>
                  </a:cubicBezTo>
                  <a:cubicBezTo>
                    <a:pt x="15239" y="2402"/>
                    <a:pt x="15018" y="2381"/>
                    <a:pt x="14855" y="2317"/>
                  </a:cubicBezTo>
                  <a:cubicBezTo>
                    <a:pt x="14656" y="2241"/>
                    <a:pt x="14468" y="2166"/>
                    <a:pt x="14363" y="2128"/>
                  </a:cubicBezTo>
                  <a:cubicBezTo>
                    <a:pt x="14246" y="2085"/>
                    <a:pt x="14212" y="2009"/>
                    <a:pt x="14293" y="1945"/>
                  </a:cubicBezTo>
                  <a:cubicBezTo>
                    <a:pt x="14422" y="1848"/>
                    <a:pt x="14517" y="1741"/>
                    <a:pt x="14563" y="1638"/>
                  </a:cubicBezTo>
                  <a:cubicBezTo>
                    <a:pt x="14610" y="1530"/>
                    <a:pt x="14611" y="1428"/>
                    <a:pt x="14611" y="1342"/>
                  </a:cubicBezTo>
                  <a:cubicBezTo>
                    <a:pt x="14611" y="1315"/>
                    <a:pt x="14611" y="1293"/>
                    <a:pt x="14611" y="1266"/>
                  </a:cubicBezTo>
                  <a:cubicBezTo>
                    <a:pt x="14611" y="1207"/>
                    <a:pt x="14599" y="1147"/>
                    <a:pt x="14611" y="1093"/>
                  </a:cubicBezTo>
                  <a:cubicBezTo>
                    <a:pt x="14622" y="1012"/>
                    <a:pt x="14655" y="949"/>
                    <a:pt x="14702" y="884"/>
                  </a:cubicBezTo>
                  <a:cubicBezTo>
                    <a:pt x="14807" y="755"/>
                    <a:pt x="15028" y="630"/>
                    <a:pt x="15354" y="517"/>
                  </a:cubicBezTo>
                  <a:cubicBezTo>
                    <a:pt x="15401" y="501"/>
                    <a:pt x="15427" y="480"/>
                    <a:pt x="15427" y="458"/>
                  </a:cubicBezTo>
                  <a:cubicBezTo>
                    <a:pt x="15427" y="431"/>
                    <a:pt x="15415" y="404"/>
                    <a:pt x="15369" y="382"/>
                  </a:cubicBezTo>
                  <a:cubicBezTo>
                    <a:pt x="15310" y="355"/>
                    <a:pt x="15229" y="333"/>
                    <a:pt x="15135" y="333"/>
                  </a:cubicBezTo>
                  <a:cubicBezTo>
                    <a:pt x="15100" y="333"/>
                    <a:pt x="15053" y="340"/>
                    <a:pt x="15030" y="345"/>
                  </a:cubicBezTo>
                  <a:cubicBezTo>
                    <a:pt x="14575" y="453"/>
                    <a:pt x="14258" y="586"/>
                    <a:pt x="14071" y="743"/>
                  </a:cubicBezTo>
                  <a:cubicBezTo>
                    <a:pt x="13966" y="829"/>
                    <a:pt x="13899" y="926"/>
                    <a:pt x="13852" y="1039"/>
                  </a:cubicBezTo>
                  <a:cubicBezTo>
                    <a:pt x="13829" y="1120"/>
                    <a:pt x="13817" y="1201"/>
                    <a:pt x="13805" y="1271"/>
                  </a:cubicBezTo>
                  <a:lnTo>
                    <a:pt x="13794" y="1325"/>
                  </a:lnTo>
                  <a:cubicBezTo>
                    <a:pt x="13783" y="1422"/>
                    <a:pt x="13756" y="1491"/>
                    <a:pt x="13721" y="1551"/>
                  </a:cubicBezTo>
                  <a:cubicBezTo>
                    <a:pt x="13686" y="1610"/>
                    <a:pt x="13642" y="1658"/>
                    <a:pt x="13572" y="1712"/>
                  </a:cubicBezTo>
                  <a:cubicBezTo>
                    <a:pt x="13514" y="1755"/>
                    <a:pt x="13418" y="1788"/>
                    <a:pt x="13313" y="1788"/>
                  </a:cubicBezTo>
                  <a:cubicBezTo>
                    <a:pt x="13266" y="1788"/>
                    <a:pt x="13221" y="1783"/>
                    <a:pt x="13186" y="1778"/>
                  </a:cubicBezTo>
                  <a:cubicBezTo>
                    <a:pt x="12871" y="1713"/>
                    <a:pt x="12543" y="1654"/>
                    <a:pt x="12205" y="1611"/>
                  </a:cubicBezTo>
                  <a:cubicBezTo>
                    <a:pt x="12100" y="1601"/>
                    <a:pt x="12019" y="1562"/>
                    <a:pt x="11972" y="1519"/>
                  </a:cubicBezTo>
                  <a:cubicBezTo>
                    <a:pt x="11925" y="1476"/>
                    <a:pt x="11925" y="1427"/>
                    <a:pt x="11972" y="1384"/>
                  </a:cubicBezTo>
                  <a:cubicBezTo>
                    <a:pt x="11984" y="1373"/>
                    <a:pt x="11997" y="1362"/>
                    <a:pt x="11997" y="1357"/>
                  </a:cubicBezTo>
                  <a:cubicBezTo>
                    <a:pt x="12091" y="1265"/>
                    <a:pt x="12138" y="1174"/>
                    <a:pt x="12161" y="1088"/>
                  </a:cubicBezTo>
                  <a:cubicBezTo>
                    <a:pt x="12196" y="926"/>
                    <a:pt x="12102" y="754"/>
                    <a:pt x="11892" y="571"/>
                  </a:cubicBezTo>
                  <a:cubicBezTo>
                    <a:pt x="11857" y="538"/>
                    <a:pt x="11763" y="512"/>
                    <a:pt x="11669" y="512"/>
                  </a:cubicBezTo>
                  <a:cubicBezTo>
                    <a:pt x="11646" y="512"/>
                    <a:pt x="11623" y="512"/>
                    <a:pt x="11600" y="517"/>
                  </a:cubicBezTo>
                  <a:cubicBezTo>
                    <a:pt x="11542" y="522"/>
                    <a:pt x="11496" y="539"/>
                    <a:pt x="11473" y="566"/>
                  </a:cubicBezTo>
                  <a:cubicBezTo>
                    <a:pt x="11449" y="587"/>
                    <a:pt x="11450" y="608"/>
                    <a:pt x="11462" y="630"/>
                  </a:cubicBezTo>
                  <a:cubicBezTo>
                    <a:pt x="11567" y="781"/>
                    <a:pt x="11600" y="927"/>
                    <a:pt x="11542" y="1046"/>
                  </a:cubicBezTo>
                  <a:cubicBezTo>
                    <a:pt x="11519" y="1105"/>
                    <a:pt x="11459" y="1158"/>
                    <a:pt x="11378" y="1217"/>
                  </a:cubicBezTo>
                  <a:cubicBezTo>
                    <a:pt x="11320" y="1260"/>
                    <a:pt x="11252" y="1304"/>
                    <a:pt x="11170" y="1352"/>
                  </a:cubicBezTo>
                  <a:lnTo>
                    <a:pt x="11097" y="1396"/>
                  </a:lnTo>
                  <a:cubicBezTo>
                    <a:pt x="10981" y="1466"/>
                    <a:pt x="10807" y="1509"/>
                    <a:pt x="10609" y="1509"/>
                  </a:cubicBezTo>
                  <a:cubicBezTo>
                    <a:pt x="10329" y="1509"/>
                    <a:pt x="10039" y="1519"/>
                    <a:pt x="9771" y="1536"/>
                  </a:cubicBezTo>
                  <a:cubicBezTo>
                    <a:pt x="9747" y="1536"/>
                    <a:pt x="9710" y="1541"/>
                    <a:pt x="9687" y="1541"/>
                  </a:cubicBezTo>
                  <a:cubicBezTo>
                    <a:pt x="9442" y="1541"/>
                    <a:pt x="9233" y="1477"/>
                    <a:pt x="9151" y="1369"/>
                  </a:cubicBezTo>
                  <a:cubicBezTo>
                    <a:pt x="9151" y="1363"/>
                    <a:pt x="9140" y="1357"/>
                    <a:pt x="9140" y="1352"/>
                  </a:cubicBezTo>
                  <a:cubicBezTo>
                    <a:pt x="9093" y="1298"/>
                    <a:pt x="9068" y="1239"/>
                    <a:pt x="9056" y="1185"/>
                  </a:cubicBezTo>
                  <a:cubicBezTo>
                    <a:pt x="9045" y="1131"/>
                    <a:pt x="9058" y="1066"/>
                    <a:pt x="9093" y="980"/>
                  </a:cubicBezTo>
                  <a:cubicBezTo>
                    <a:pt x="9093" y="964"/>
                    <a:pt x="9104" y="948"/>
                    <a:pt x="9104" y="926"/>
                  </a:cubicBezTo>
                  <a:cubicBezTo>
                    <a:pt x="9127" y="861"/>
                    <a:pt x="9150" y="797"/>
                    <a:pt x="9162" y="727"/>
                  </a:cubicBezTo>
                  <a:cubicBezTo>
                    <a:pt x="9174" y="630"/>
                    <a:pt x="9151" y="534"/>
                    <a:pt x="9093" y="453"/>
                  </a:cubicBezTo>
                  <a:cubicBezTo>
                    <a:pt x="8988" y="297"/>
                    <a:pt x="8779" y="157"/>
                    <a:pt x="8429" y="22"/>
                  </a:cubicBezTo>
                  <a:cubicBezTo>
                    <a:pt x="8394" y="6"/>
                    <a:pt x="8335" y="0"/>
                    <a:pt x="8276" y="0"/>
                  </a:cubicBezTo>
                  <a:close/>
                </a:path>
              </a:pathLst>
            </a:custGeom>
            <a:solidFill>
              <a:srgbClr val="01199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22" name="Bacteria"/>
            <p:cNvSpPr/>
            <p:nvPr/>
          </p:nvSpPr>
          <p:spPr>
            <a:xfrm>
              <a:off x="1660823" y="2517459"/>
              <a:ext cx="250126" cy="54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8276" y="0"/>
                  </a:moveTo>
                  <a:cubicBezTo>
                    <a:pt x="8218" y="0"/>
                    <a:pt x="8160" y="11"/>
                    <a:pt x="8101" y="27"/>
                  </a:cubicBezTo>
                  <a:cubicBezTo>
                    <a:pt x="8055" y="43"/>
                    <a:pt x="8018" y="69"/>
                    <a:pt x="8007" y="91"/>
                  </a:cubicBezTo>
                  <a:cubicBezTo>
                    <a:pt x="8007" y="112"/>
                    <a:pt x="8019" y="134"/>
                    <a:pt x="8054" y="150"/>
                  </a:cubicBezTo>
                  <a:cubicBezTo>
                    <a:pt x="8287" y="274"/>
                    <a:pt x="8427" y="398"/>
                    <a:pt x="8462" y="522"/>
                  </a:cubicBezTo>
                  <a:cubicBezTo>
                    <a:pt x="8485" y="581"/>
                    <a:pt x="8486" y="646"/>
                    <a:pt x="8451" y="711"/>
                  </a:cubicBezTo>
                  <a:cubicBezTo>
                    <a:pt x="8440" y="754"/>
                    <a:pt x="8405" y="802"/>
                    <a:pt x="8382" y="845"/>
                  </a:cubicBezTo>
                  <a:cubicBezTo>
                    <a:pt x="8370" y="867"/>
                    <a:pt x="8357" y="894"/>
                    <a:pt x="8346" y="921"/>
                  </a:cubicBezTo>
                  <a:cubicBezTo>
                    <a:pt x="8311" y="996"/>
                    <a:pt x="8265" y="1083"/>
                    <a:pt x="8265" y="1180"/>
                  </a:cubicBezTo>
                  <a:cubicBezTo>
                    <a:pt x="8265" y="1272"/>
                    <a:pt x="8301" y="1373"/>
                    <a:pt x="8371" y="1470"/>
                  </a:cubicBezTo>
                  <a:cubicBezTo>
                    <a:pt x="8383" y="1486"/>
                    <a:pt x="8392" y="1503"/>
                    <a:pt x="8404" y="1514"/>
                  </a:cubicBezTo>
                  <a:cubicBezTo>
                    <a:pt x="8474" y="1605"/>
                    <a:pt x="8380" y="1708"/>
                    <a:pt x="8182" y="1751"/>
                  </a:cubicBezTo>
                  <a:cubicBezTo>
                    <a:pt x="8077" y="1773"/>
                    <a:pt x="7973" y="1800"/>
                    <a:pt x="7868" y="1827"/>
                  </a:cubicBezTo>
                  <a:cubicBezTo>
                    <a:pt x="7810" y="1843"/>
                    <a:pt x="7741" y="1847"/>
                    <a:pt x="7682" y="1847"/>
                  </a:cubicBezTo>
                  <a:cubicBezTo>
                    <a:pt x="7507" y="1847"/>
                    <a:pt x="7354" y="1800"/>
                    <a:pt x="7296" y="1719"/>
                  </a:cubicBezTo>
                  <a:cubicBezTo>
                    <a:pt x="7226" y="1627"/>
                    <a:pt x="7121" y="1547"/>
                    <a:pt x="7004" y="1477"/>
                  </a:cubicBezTo>
                  <a:cubicBezTo>
                    <a:pt x="6771" y="1347"/>
                    <a:pt x="6467" y="1260"/>
                    <a:pt x="6024" y="1195"/>
                  </a:cubicBezTo>
                  <a:cubicBezTo>
                    <a:pt x="6001" y="1195"/>
                    <a:pt x="5989" y="1190"/>
                    <a:pt x="5966" y="1190"/>
                  </a:cubicBezTo>
                  <a:cubicBezTo>
                    <a:pt x="5872" y="1190"/>
                    <a:pt x="5779" y="1217"/>
                    <a:pt x="5732" y="1254"/>
                  </a:cubicBezTo>
                  <a:cubicBezTo>
                    <a:pt x="5697" y="1281"/>
                    <a:pt x="5687" y="1309"/>
                    <a:pt x="5710" y="1330"/>
                  </a:cubicBezTo>
                  <a:cubicBezTo>
                    <a:pt x="5722" y="1352"/>
                    <a:pt x="5759" y="1368"/>
                    <a:pt x="5805" y="1379"/>
                  </a:cubicBezTo>
                  <a:cubicBezTo>
                    <a:pt x="6120" y="1454"/>
                    <a:pt x="6350" y="1541"/>
                    <a:pt x="6490" y="1648"/>
                  </a:cubicBezTo>
                  <a:cubicBezTo>
                    <a:pt x="6560" y="1702"/>
                    <a:pt x="6609" y="1757"/>
                    <a:pt x="6644" y="1827"/>
                  </a:cubicBezTo>
                  <a:cubicBezTo>
                    <a:pt x="6678" y="1891"/>
                    <a:pt x="6713" y="1960"/>
                    <a:pt x="6713" y="2036"/>
                  </a:cubicBezTo>
                  <a:lnTo>
                    <a:pt x="6713" y="2052"/>
                  </a:lnTo>
                  <a:cubicBezTo>
                    <a:pt x="6713" y="2101"/>
                    <a:pt x="6725" y="2134"/>
                    <a:pt x="6702" y="2177"/>
                  </a:cubicBezTo>
                  <a:cubicBezTo>
                    <a:pt x="6678" y="2209"/>
                    <a:pt x="6633" y="2246"/>
                    <a:pt x="6574" y="2273"/>
                  </a:cubicBezTo>
                  <a:cubicBezTo>
                    <a:pt x="6341" y="2381"/>
                    <a:pt x="6131" y="2494"/>
                    <a:pt x="5933" y="2618"/>
                  </a:cubicBezTo>
                  <a:cubicBezTo>
                    <a:pt x="5874" y="2656"/>
                    <a:pt x="5782" y="2677"/>
                    <a:pt x="5689" y="2677"/>
                  </a:cubicBezTo>
                  <a:cubicBezTo>
                    <a:pt x="5642" y="2677"/>
                    <a:pt x="5582" y="2673"/>
                    <a:pt x="5536" y="2662"/>
                  </a:cubicBezTo>
                  <a:cubicBezTo>
                    <a:pt x="5466" y="2646"/>
                    <a:pt x="5441" y="2635"/>
                    <a:pt x="5441" y="2635"/>
                  </a:cubicBezTo>
                  <a:cubicBezTo>
                    <a:pt x="5359" y="2597"/>
                    <a:pt x="5269" y="2548"/>
                    <a:pt x="5164" y="2478"/>
                  </a:cubicBezTo>
                  <a:lnTo>
                    <a:pt x="5105" y="2440"/>
                  </a:lnTo>
                  <a:cubicBezTo>
                    <a:pt x="5024" y="2386"/>
                    <a:pt x="4930" y="2327"/>
                    <a:pt x="4825" y="2273"/>
                  </a:cubicBezTo>
                  <a:cubicBezTo>
                    <a:pt x="4685" y="2198"/>
                    <a:pt x="4522" y="2139"/>
                    <a:pt x="4358" y="2096"/>
                  </a:cubicBezTo>
                  <a:cubicBezTo>
                    <a:pt x="4195" y="2053"/>
                    <a:pt x="4006" y="2025"/>
                    <a:pt x="3808" y="2009"/>
                  </a:cubicBezTo>
                  <a:cubicBezTo>
                    <a:pt x="3680" y="1998"/>
                    <a:pt x="3540" y="1993"/>
                    <a:pt x="3400" y="1993"/>
                  </a:cubicBezTo>
                  <a:cubicBezTo>
                    <a:pt x="3342" y="1993"/>
                    <a:pt x="3298" y="1993"/>
                    <a:pt x="3239" y="1993"/>
                  </a:cubicBezTo>
                  <a:cubicBezTo>
                    <a:pt x="3134" y="1993"/>
                    <a:pt x="3029" y="2042"/>
                    <a:pt x="3017" y="2096"/>
                  </a:cubicBezTo>
                  <a:cubicBezTo>
                    <a:pt x="3005" y="2123"/>
                    <a:pt x="3015" y="2149"/>
                    <a:pt x="3050" y="2170"/>
                  </a:cubicBezTo>
                  <a:cubicBezTo>
                    <a:pt x="3073" y="2186"/>
                    <a:pt x="3120" y="2199"/>
                    <a:pt x="3167" y="2204"/>
                  </a:cubicBezTo>
                  <a:cubicBezTo>
                    <a:pt x="3516" y="2225"/>
                    <a:pt x="3809" y="2274"/>
                    <a:pt x="4019" y="2344"/>
                  </a:cubicBezTo>
                  <a:cubicBezTo>
                    <a:pt x="4124" y="2381"/>
                    <a:pt x="4218" y="2424"/>
                    <a:pt x="4300" y="2483"/>
                  </a:cubicBezTo>
                  <a:cubicBezTo>
                    <a:pt x="4358" y="2527"/>
                    <a:pt x="4416" y="2575"/>
                    <a:pt x="4486" y="2623"/>
                  </a:cubicBezTo>
                  <a:lnTo>
                    <a:pt x="4544" y="2667"/>
                  </a:lnTo>
                  <a:cubicBezTo>
                    <a:pt x="4626" y="2737"/>
                    <a:pt x="4732" y="2812"/>
                    <a:pt x="4872" y="2882"/>
                  </a:cubicBezTo>
                  <a:cubicBezTo>
                    <a:pt x="4896" y="2893"/>
                    <a:pt x="4951" y="2926"/>
                    <a:pt x="5033" y="2963"/>
                  </a:cubicBezTo>
                  <a:cubicBezTo>
                    <a:pt x="5196" y="3039"/>
                    <a:pt x="5243" y="3152"/>
                    <a:pt x="5149" y="3255"/>
                  </a:cubicBezTo>
                  <a:cubicBezTo>
                    <a:pt x="5021" y="3389"/>
                    <a:pt x="4895" y="3528"/>
                    <a:pt x="4825" y="3620"/>
                  </a:cubicBezTo>
                  <a:cubicBezTo>
                    <a:pt x="4790" y="3658"/>
                    <a:pt x="4721" y="3686"/>
                    <a:pt x="4639" y="3686"/>
                  </a:cubicBezTo>
                  <a:cubicBezTo>
                    <a:pt x="4581" y="3686"/>
                    <a:pt x="4533" y="3680"/>
                    <a:pt x="4486" y="3664"/>
                  </a:cubicBezTo>
                  <a:cubicBezTo>
                    <a:pt x="4416" y="3637"/>
                    <a:pt x="4381" y="3620"/>
                    <a:pt x="4369" y="3615"/>
                  </a:cubicBezTo>
                  <a:lnTo>
                    <a:pt x="4347" y="3598"/>
                  </a:lnTo>
                  <a:cubicBezTo>
                    <a:pt x="4266" y="3550"/>
                    <a:pt x="4158" y="3497"/>
                    <a:pt x="4041" y="3448"/>
                  </a:cubicBezTo>
                  <a:cubicBezTo>
                    <a:pt x="3913" y="3394"/>
                    <a:pt x="3762" y="3351"/>
                    <a:pt x="3622" y="3324"/>
                  </a:cubicBezTo>
                  <a:cubicBezTo>
                    <a:pt x="3482" y="3297"/>
                    <a:pt x="3331" y="3287"/>
                    <a:pt x="3156" y="3287"/>
                  </a:cubicBezTo>
                  <a:cubicBezTo>
                    <a:pt x="3027" y="3287"/>
                    <a:pt x="2899" y="3292"/>
                    <a:pt x="2747" y="3308"/>
                  </a:cubicBezTo>
                  <a:cubicBezTo>
                    <a:pt x="2654" y="3319"/>
                    <a:pt x="2598" y="3362"/>
                    <a:pt x="2598" y="3416"/>
                  </a:cubicBezTo>
                  <a:cubicBezTo>
                    <a:pt x="2610" y="3465"/>
                    <a:pt x="2665" y="3502"/>
                    <a:pt x="2758" y="3502"/>
                  </a:cubicBezTo>
                  <a:cubicBezTo>
                    <a:pt x="3027" y="3502"/>
                    <a:pt x="3251" y="3529"/>
                    <a:pt x="3414" y="3578"/>
                  </a:cubicBezTo>
                  <a:cubicBezTo>
                    <a:pt x="3508" y="3605"/>
                    <a:pt x="3589" y="3637"/>
                    <a:pt x="3659" y="3686"/>
                  </a:cubicBezTo>
                  <a:cubicBezTo>
                    <a:pt x="3717" y="3723"/>
                    <a:pt x="3774" y="3765"/>
                    <a:pt x="3844" y="3808"/>
                  </a:cubicBezTo>
                  <a:lnTo>
                    <a:pt x="3892" y="3840"/>
                  </a:lnTo>
                  <a:cubicBezTo>
                    <a:pt x="3927" y="3867"/>
                    <a:pt x="4054" y="3948"/>
                    <a:pt x="4194" y="4029"/>
                  </a:cubicBezTo>
                  <a:cubicBezTo>
                    <a:pt x="4299" y="4088"/>
                    <a:pt x="4324" y="4169"/>
                    <a:pt x="4289" y="4245"/>
                  </a:cubicBezTo>
                  <a:cubicBezTo>
                    <a:pt x="4266" y="4282"/>
                    <a:pt x="4253" y="4309"/>
                    <a:pt x="4242" y="4325"/>
                  </a:cubicBezTo>
                  <a:cubicBezTo>
                    <a:pt x="4195" y="4385"/>
                    <a:pt x="4079" y="4428"/>
                    <a:pt x="3939" y="4428"/>
                  </a:cubicBezTo>
                  <a:cubicBezTo>
                    <a:pt x="3834" y="4428"/>
                    <a:pt x="3682" y="4428"/>
                    <a:pt x="3600" y="4433"/>
                  </a:cubicBezTo>
                  <a:cubicBezTo>
                    <a:pt x="3390" y="4449"/>
                    <a:pt x="3202" y="4477"/>
                    <a:pt x="3050" y="4499"/>
                  </a:cubicBezTo>
                  <a:lnTo>
                    <a:pt x="3028" y="4504"/>
                  </a:lnTo>
                  <a:cubicBezTo>
                    <a:pt x="2888" y="4525"/>
                    <a:pt x="2748" y="4547"/>
                    <a:pt x="2620" y="4558"/>
                  </a:cubicBezTo>
                  <a:cubicBezTo>
                    <a:pt x="2527" y="4569"/>
                    <a:pt x="2432" y="4568"/>
                    <a:pt x="2350" y="4568"/>
                  </a:cubicBezTo>
                  <a:cubicBezTo>
                    <a:pt x="2304" y="4568"/>
                    <a:pt x="2258" y="4568"/>
                    <a:pt x="2212" y="4563"/>
                  </a:cubicBezTo>
                  <a:cubicBezTo>
                    <a:pt x="1967" y="4552"/>
                    <a:pt x="1677" y="4499"/>
                    <a:pt x="1373" y="4413"/>
                  </a:cubicBezTo>
                  <a:cubicBezTo>
                    <a:pt x="1338" y="4402"/>
                    <a:pt x="1314" y="4401"/>
                    <a:pt x="1279" y="4401"/>
                  </a:cubicBezTo>
                  <a:cubicBezTo>
                    <a:pt x="1220" y="4401"/>
                    <a:pt x="1161" y="4418"/>
                    <a:pt x="1115" y="4440"/>
                  </a:cubicBezTo>
                  <a:cubicBezTo>
                    <a:pt x="1045" y="4483"/>
                    <a:pt x="1059" y="4542"/>
                    <a:pt x="1140" y="4575"/>
                  </a:cubicBezTo>
                  <a:cubicBezTo>
                    <a:pt x="1362" y="4666"/>
                    <a:pt x="1675" y="4778"/>
                    <a:pt x="2095" y="4832"/>
                  </a:cubicBezTo>
                  <a:cubicBezTo>
                    <a:pt x="2247" y="4854"/>
                    <a:pt x="2420" y="4864"/>
                    <a:pt x="2583" y="4864"/>
                  </a:cubicBezTo>
                  <a:cubicBezTo>
                    <a:pt x="2618" y="4864"/>
                    <a:pt x="2654" y="4864"/>
                    <a:pt x="2689" y="4864"/>
                  </a:cubicBezTo>
                  <a:cubicBezTo>
                    <a:pt x="2864" y="4859"/>
                    <a:pt x="3051" y="4843"/>
                    <a:pt x="3203" y="4832"/>
                  </a:cubicBezTo>
                  <a:lnTo>
                    <a:pt x="3239" y="4827"/>
                  </a:lnTo>
                  <a:cubicBezTo>
                    <a:pt x="3391" y="4816"/>
                    <a:pt x="3541" y="4805"/>
                    <a:pt x="3680" y="4805"/>
                  </a:cubicBezTo>
                  <a:cubicBezTo>
                    <a:pt x="3739" y="4805"/>
                    <a:pt x="3798" y="4822"/>
                    <a:pt x="3844" y="4844"/>
                  </a:cubicBezTo>
                  <a:cubicBezTo>
                    <a:pt x="3879" y="4866"/>
                    <a:pt x="3893" y="4892"/>
                    <a:pt x="3881" y="4925"/>
                  </a:cubicBezTo>
                  <a:cubicBezTo>
                    <a:pt x="3823" y="5033"/>
                    <a:pt x="3729" y="5225"/>
                    <a:pt x="3659" y="5398"/>
                  </a:cubicBezTo>
                  <a:cubicBezTo>
                    <a:pt x="3624" y="5479"/>
                    <a:pt x="3436" y="5523"/>
                    <a:pt x="3272" y="5490"/>
                  </a:cubicBezTo>
                  <a:cubicBezTo>
                    <a:pt x="3202" y="5474"/>
                    <a:pt x="3157" y="5469"/>
                    <a:pt x="3134" y="5464"/>
                  </a:cubicBezTo>
                  <a:cubicBezTo>
                    <a:pt x="2947" y="5426"/>
                    <a:pt x="2737" y="5403"/>
                    <a:pt x="2551" y="5398"/>
                  </a:cubicBezTo>
                  <a:cubicBezTo>
                    <a:pt x="2516" y="5398"/>
                    <a:pt x="2469" y="5398"/>
                    <a:pt x="2434" y="5398"/>
                  </a:cubicBezTo>
                  <a:cubicBezTo>
                    <a:pt x="2131" y="5398"/>
                    <a:pt x="1827" y="5431"/>
                    <a:pt x="1454" y="5501"/>
                  </a:cubicBezTo>
                  <a:cubicBezTo>
                    <a:pt x="1349" y="5522"/>
                    <a:pt x="1302" y="5577"/>
                    <a:pt x="1337" y="5625"/>
                  </a:cubicBezTo>
                  <a:cubicBezTo>
                    <a:pt x="1360" y="5663"/>
                    <a:pt x="1441" y="5689"/>
                    <a:pt x="1523" y="5689"/>
                  </a:cubicBezTo>
                  <a:cubicBezTo>
                    <a:pt x="1535" y="5689"/>
                    <a:pt x="1547" y="5689"/>
                    <a:pt x="1570" y="5689"/>
                  </a:cubicBezTo>
                  <a:cubicBezTo>
                    <a:pt x="1769" y="5668"/>
                    <a:pt x="1957" y="5657"/>
                    <a:pt x="2132" y="5657"/>
                  </a:cubicBezTo>
                  <a:cubicBezTo>
                    <a:pt x="2260" y="5657"/>
                    <a:pt x="2374" y="5662"/>
                    <a:pt x="2467" y="5672"/>
                  </a:cubicBezTo>
                  <a:cubicBezTo>
                    <a:pt x="2595" y="5688"/>
                    <a:pt x="2726" y="5711"/>
                    <a:pt x="2842" y="5743"/>
                  </a:cubicBezTo>
                  <a:cubicBezTo>
                    <a:pt x="2959" y="5775"/>
                    <a:pt x="3075" y="5812"/>
                    <a:pt x="3192" y="5861"/>
                  </a:cubicBezTo>
                  <a:lnTo>
                    <a:pt x="3250" y="5878"/>
                  </a:lnTo>
                  <a:cubicBezTo>
                    <a:pt x="3379" y="5926"/>
                    <a:pt x="3448" y="6001"/>
                    <a:pt x="3436" y="6076"/>
                  </a:cubicBezTo>
                  <a:cubicBezTo>
                    <a:pt x="3390" y="6265"/>
                    <a:pt x="3354" y="6454"/>
                    <a:pt x="3331" y="6642"/>
                  </a:cubicBezTo>
                  <a:cubicBezTo>
                    <a:pt x="3319" y="6707"/>
                    <a:pt x="3215" y="6756"/>
                    <a:pt x="3086" y="6762"/>
                  </a:cubicBezTo>
                  <a:cubicBezTo>
                    <a:pt x="3051" y="6762"/>
                    <a:pt x="3016" y="6762"/>
                    <a:pt x="2981" y="6762"/>
                  </a:cubicBezTo>
                  <a:cubicBezTo>
                    <a:pt x="2887" y="6762"/>
                    <a:pt x="2808" y="6756"/>
                    <a:pt x="2715" y="6745"/>
                  </a:cubicBezTo>
                  <a:cubicBezTo>
                    <a:pt x="2575" y="6729"/>
                    <a:pt x="2432" y="6703"/>
                    <a:pt x="2292" y="6676"/>
                  </a:cubicBezTo>
                  <a:lnTo>
                    <a:pt x="2248" y="6664"/>
                  </a:lnTo>
                  <a:cubicBezTo>
                    <a:pt x="2108" y="6637"/>
                    <a:pt x="1942" y="6605"/>
                    <a:pt x="1767" y="6583"/>
                  </a:cubicBezTo>
                  <a:cubicBezTo>
                    <a:pt x="1592" y="6562"/>
                    <a:pt x="1420" y="6551"/>
                    <a:pt x="1257" y="6551"/>
                  </a:cubicBezTo>
                  <a:cubicBezTo>
                    <a:pt x="1233" y="6551"/>
                    <a:pt x="1196" y="6551"/>
                    <a:pt x="1173" y="6551"/>
                  </a:cubicBezTo>
                  <a:cubicBezTo>
                    <a:pt x="835" y="6557"/>
                    <a:pt x="509" y="6606"/>
                    <a:pt x="112" y="6703"/>
                  </a:cubicBezTo>
                  <a:cubicBezTo>
                    <a:pt x="19" y="6724"/>
                    <a:pt x="-29" y="6782"/>
                    <a:pt x="18" y="6831"/>
                  </a:cubicBezTo>
                  <a:cubicBezTo>
                    <a:pt x="53" y="6863"/>
                    <a:pt x="123" y="6885"/>
                    <a:pt x="193" y="6885"/>
                  </a:cubicBezTo>
                  <a:cubicBezTo>
                    <a:pt x="216" y="6885"/>
                    <a:pt x="228" y="6885"/>
                    <a:pt x="251" y="6880"/>
                  </a:cubicBezTo>
                  <a:cubicBezTo>
                    <a:pt x="519" y="6836"/>
                    <a:pt x="766" y="6816"/>
                    <a:pt x="987" y="6816"/>
                  </a:cubicBezTo>
                  <a:cubicBezTo>
                    <a:pt x="1045" y="6816"/>
                    <a:pt x="1093" y="6815"/>
                    <a:pt x="1151" y="6821"/>
                  </a:cubicBezTo>
                  <a:cubicBezTo>
                    <a:pt x="1279" y="6826"/>
                    <a:pt x="1408" y="6842"/>
                    <a:pt x="1548" y="6874"/>
                  </a:cubicBezTo>
                  <a:cubicBezTo>
                    <a:pt x="1665" y="6901"/>
                    <a:pt x="1792" y="6934"/>
                    <a:pt x="1920" y="6972"/>
                  </a:cubicBezTo>
                  <a:lnTo>
                    <a:pt x="1942" y="6977"/>
                  </a:lnTo>
                  <a:cubicBezTo>
                    <a:pt x="2094" y="7020"/>
                    <a:pt x="2247" y="7063"/>
                    <a:pt x="2445" y="7095"/>
                  </a:cubicBezTo>
                  <a:cubicBezTo>
                    <a:pt x="2632" y="7127"/>
                    <a:pt x="2830" y="7149"/>
                    <a:pt x="3028" y="7154"/>
                  </a:cubicBezTo>
                  <a:cubicBezTo>
                    <a:pt x="3168" y="7159"/>
                    <a:pt x="3298" y="7219"/>
                    <a:pt x="3298" y="7289"/>
                  </a:cubicBezTo>
                  <a:cubicBezTo>
                    <a:pt x="3298" y="7337"/>
                    <a:pt x="3309" y="7434"/>
                    <a:pt x="3309" y="7531"/>
                  </a:cubicBezTo>
                  <a:cubicBezTo>
                    <a:pt x="3309" y="7607"/>
                    <a:pt x="3158" y="7656"/>
                    <a:pt x="3006" y="7629"/>
                  </a:cubicBezTo>
                  <a:lnTo>
                    <a:pt x="2992" y="7629"/>
                  </a:lnTo>
                  <a:cubicBezTo>
                    <a:pt x="2863" y="7607"/>
                    <a:pt x="2724" y="7586"/>
                    <a:pt x="2573" y="7570"/>
                  </a:cubicBezTo>
                  <a:cubicBezTo>
                    <a:pt x="2479" y="7559"/>
                    <a:pt x="2385" y="7558"/>
                    <a:pt x="2292" y="7558"/>
                  </a:cubicBezTo>
                  <a:cubicBezTo>
                    <a:pt x="2210" y="7558"/>
                    <a:pt x="2140" y="7564"/>
                    <a:pt x="2059" y="7570"/>
                  </a:cubicBezTo>
                  <a:cubicBezTo>
                    <a:pt x="1685" y="7602"/>
                    <a:pt x="1382" y="7698"/>
                    <a:pt x="1184" y="7774"/>
                  </a:cubicBezTo>
                  <a:cubicBezTo>
                    <a:pt x="1114" y="7801"/>
                    <a:pt x="1091" y="7855"/>
                    <a:pt x="1126" y="7898"/>
                  </a:cubicBezTo>
                  <a:cubicBezTo>
                    <a:pt x="1161" y="7930"/>
                    <a:pt x="1220" y="7947"/>
                    <a:pt x="1279" y="7947"/>
                  </a:cubicBezTo>
                  <a:cubicBezTo>
                    <a:pt x="1302" y="7947"/>
                    <a:pt x="1336" y="7941"/>
                    <a:pt x="1359" y="7935"/>
                  </a:cubicBezTo>
                  <a:cubicBezTo>
                    <a:pt x="1627" y="7871"/>
                    <a:pt x="1875" y="7834"/>
                    <a:pt x="2073" y="7834"/>
                  </a:cubicBezTo>
                  <a:lnTo>
                    <a:pt x="2084" y="7834"/>
                  </a:lnTo>
                  <a:cubicBezTo>
                    <a:pt x="2189" y="7834"/>
                    <a:pt x="2304" y="7845"/>
                    <a:pt x="2408" y="7866"/>
                  </a:cubicBezTo>
                  <a:cubicBezTo>
                    <a:pt x="2502" y="7882"/>
                    <a:pt x="2595" y="7908"/>
                    <a:pt x="2700" y="7935"/>
                  </a:cubicBezTo>
                  <a:lnTo>
                    <a:pt x="2758" y="7952"/>
                  </a:lnTo>
                  <a:cubicBezTo>
                    <a:pt x="2828" y="7968"/>
                    <a:pt x="2994" y="8006"/>
                    <a:pt x="3134" y="8028"/>
                  </a:cubicBezTo>
                  <a:cubicBezTo>
                    <a:pt x="3274" y="8055"/>
                    <a:pt x="3377" y="8119"/>
                    <a:pt x="3389" y="8189"/>
                  </a:cubicBezTo>
                  <a:cubicBezTo>
                    <a:pt x="3401" y="8233"/>
                    <a:pt x="3402" y="8276"/>
                    <a:pt x="3425" y="8319"/>
                  </a:cubicBezTo>
                  <a:cubicBezTo>
                    <a:pt x="3460" y="8416"/>
                    <a:pt x="3343" y="8508"/>
                    <a:pt x="3145" y="8535"/>
                  </a:cubicBezTo>
                  <a:cubicBezTo>
                    <a:pt x="2993" y="8556"/>
                    <a:pt x="2876" y="8582"/>
                    <a:pt x="2806" y="8599"/>
                  </a:cubicBezTo>
                  <a:cubicBezTo>
                    <a:pt x="2619" y="8642"/>
                    <a:pt x="2468" y="8690"/>
                    <a:pt x="2328" y="8738"/>
                  </a:cubicBezTo>
                  <a:lnTo>
                    <a:pt x="2306" y="8743"/>
                  </a:lnTo>
                  <a:cubicBezTo>
                    <a:pt x="2178" y="8786"/>
                    <a:pt x="2059" y="8826"/>
                    <a:pt x="1942" y="8858"/>
                  </a:cubicBezTo>
                  <a:cubicBezTo>
                    <a:pt x="1814" y="8890"/>
                    <a:pt x="1688" y="8911"/>
                    <a:pt x="1559" y="8922"/>
                  </a:cubicBezTo>
                  <a:cubicBezTo>
                    <a:pt x="1466" y="8933"/>
                    <a:pt x="1373" y="8932"/>
                    <a:pt x="1268" y="8932"/>
                  </a:cubicBezTo>
                  <a:cubicBezTo>
                    <a:pt x="1081" y="8932"/>
                    <a:pt x="881" y="8922"/>
                    <a:pt x="659" y="8895"/>
                  </a:cubicBezTo>
                  <a:cubicBezTo>
                    <a:pt x="647" y="8895"/>
                    <a:pt x="627" y="8895"/>
                    <a:pt x="615" y="8895"/>
                  </a:cubicBezTo>
                  <a:cubicBezTo>
                    <a:pt x="534" y="8895"/>
                    <a:pt x="461" y="8921"/>
                    <a:pt x="426" y="8959"/>
                  </a:cubicBezTo>
                  <a:cubicBezTo>
                    <a:pt x="391" y="9007"/>
                    <a:pt x="452" y="9062"/>
                    <a:pt x="557" y="9083"/>
                  </a:cubicBezTo>
                  <a:cubicBezTo>
                    <a:pt x="802" y="9132"/>
                    <a:pt x="1162" y="9191"/>
                    <a:pt x="1570" y="9191"/>
                  </a:cubicBezTo>
                  <a:cubicBezTo>
                    <a:pt x="1594" y="9191"/>
                    <a:pt x="1605" y="9191"/>
                    <a:pt x="1629" y="9191"/>
                  </a:cubicBezTo>
                  <a:cubicBezTo>
                    <a:pt x="1815" y="9191"/>
                    <a:pt x="2025" y="9170"/>
                    <a:pt x="2212" y="9137"/>
                  </a:cubicBezTo>
                  <a:cubicBezTo>
                    <a:pt x="2375" y="9110"/>
                    <a:pt x="2538" y="9072"/>
                    <a:pt x="2678" y="9035"/>
                  </a:cubicBezTo>
                  <a:lnTo>
                    <a:pt x="2784" y="9008"/>
                  </a:lnTo>
                  <a:cubicBezTo>
                    <a:pt x="2901" y="8981"/>
                    <a:pt x="3003" y="8955"/>
                    <a:pt x="3108" y="8944"/>
                  </a:cubicBezTo>
                  <a:cubicBezTo>
                    <a:pt x="3178" y="8938"/>
                    <a:pt x="3260" y="8932"/>
                    <a:pt x="3342" y="8932"/>
                  </a:cubicBezTo>
                  <a:lnTo>
                    <a:pt x="3356" y="8932"/>
                  </a:lnTo>
                  <a:cubicBezTo>
                    <a:pt x="3496" y="8932"/>
                    <a:pt x="3624" y="8982"/>
                    <a:pt x="3659" y="9046"/>
                  </a:cubicBezTo>
                  <a:cubicBezTo>
                    <a:pt x="3717" y="9181"/>
                    <a:pt x="3774" y="9327"/>
                    <a:pt x="3844" y="9477"/>
                  </a:cubicBezTo>
                  <a:cubicBezTo>
                    <a:pt x="3856" y="9510"/>
                    <a:pt x="3858" y="9546"/>
                    <a:pt x="3823" y="9578"/>
                  </a:cubicBezTo>
                  <a:cubicBezTo>
                    <a:pt x="3764" y="9627"/>
                    <a:pt x="3659" y="9654"/>
                    <a:pt x="3531" y="9654"/>
                  </a:cubicBezTo>
                  <a:cubicBezTo>
                    <a:pt x="3531" y="9654"/>
                    <a:pt x="3495" y="9654"/>
                    <a:pt x="3484" y="9654"/>
                  </a:cubicBezTo>
                  <a:lnTo>
                    <a:pt x="3447" y="9654"/>
                  </a:lnTo>
                  <a:cubicBezTo>
                    <a:pt x="3237" y="9654"/>
                    <a:pt x="3039" y="9671"/>
                    <a:pt x="2864" y="9703"/>
                  </a:cubicBezTo>
                  <a:cubicBezTo>
                    <a:pt x="2549" y="9757"/>
                    <a:pt x="2257" y="9844"/>
                    <a:pt x="1942" y="9989"/>
                  </a:cubicBezTo>
                  <a:cubicBezTo>
                    <a:pt x="1860" y="10022"/>
                    <a:pt x="1861" y="10086"/>
                    <a:pt x="1931" y="10124"/>
                  </a:cubicBezTo>
                  <a:cubicBezTo>
                    <a:pt x="1966" y="10146"/>
                    <a:pt x="2026" y="10156"/>
                    <a:pt x="2084" y="10156"/>
                  </a:cubicBezTo>
                  <a:cubicBezTo>
                    <a:pt x="2119" y="10156"/>
                    <a:pt x="2166" y="10150"/>
                    <a:pt x="2201" y="10139"/>
                  </a:cubicBezTo>
                  <a:cubicBezTo>
                    <a:pt x="2492" y="10042"/>
                    <a:pt x="2761" y="9984"/>
                    <a:pt x="3017" y="9962"/>
                  </a:cubicBezTo>
                  <a:cubicBezTo>
                    <a:pt x="3087" y="9957"/>
                    <a:pt x="3155" y="9951"/>
                    <a:pt x="3225" y="9951"/>
                  </a:cubicBezTo>
                  <a:cubicBezTo>
                    <a:pt x="3283" y="9951"/>
                    <a:pt x="3355" y="9950"/>
                    <a:pt x="3425" y="9956"/>
                  </a:cubicBezTo>
                  <a:cubicBezTo>
                    <a:pt x="3554" y="9966"/>
                    <a:pt x="3682" y="9983"/>
                    <a:pt x="3834" y="9999"/>
                  </a:cubicBezTo>
                  <a:lnTo>
                    <a:pt x="3881" y="10004"/>
                  </a:lnTo>
                  <a:cubicBezTo>
                    <a:pt x="4068" y="10026"/>
                    <a:pt x="4205" y="10090"/>
                    <a:pt x="4264" y="10171"/>
                  </a:cubicBezTo>
                  <a:cubicBezTo>
                    <a:pt x="4322" y="10247"/>
                    <a:pt x="4417" y="10388"/>
                    <a:pt x="4522" y="10528"/>
                  </a:cubicBezTo>
                  <a:cubicBezTo>
                    <a:pt x="4546" y="10560"/>
                    <a:pt x="4557" y="10598"/>
                    <a:pt x="4533" y="10636"/>
                  </a:cubicBezTo>
                  <a:cubicBezTo>
                    <a:pt x="4498" y="10706"/>
                    <a:pt x="4382" y="10754"/>
                    <a:pt x="4231" y="10771"/>
                  </a:cubicBezTo>
                  <a:cubicBezTo>
                    <a:pt x="4068" y="10787"/>
                    <a:pt x="3926" y="10792"/>
                    <a:pt x="3786" y="10797"/>
                  </a:cubicBezTo>
                  <a:lnTo>
                    <a:pt x="3739" y="10797"/>
                  </a:lnTo>
                  <a:cubicBezTo>
                    <a:pt x="3587" y="10803"/>
                    <a:pt x="3414" y="10808"/>
                    <a:pt x="3239" y="10824"/>
                  </a:cubicBezTo>
                  <a:cubicBezTo>
                    <a:pt x="3041" y="10841"/>
                    <a:pt x="2841" y="10877"/>
                    <a:pt x="2678" y="10920"/>
                  </a:cubicBezTo>
                  <a:cubicBezTo>
                    <a:pt x="2387" y="10996"/>
                    <a:pt x="2140" y="11109"/>
                    <a:pt x="1884" y="11276"/>
                  </a:cubicBezTo>
                  <a:cubicBezTo>
                    <a:pt x="1825" y="11319"/>
                    <a:pt x="1838" y="11378"/>
                    <a:pt x="1931" y="11410"/>
                  </a:cubicBezTo>
                  <a:cubicBezTo>
                    <a:pt x="1966" y="11421"/>
                    <a:pt x="2012" y="11432"/>
                    <a:pt x="2059" y="11432"/>
                  </a:cubicBezTo>
                  <a:cubicBezTo>
                    <a:pt x="2105" y="11432"/>
                    <a:pt x="2166" y="11421"/>
                    <a:pt x="2201" y="11405"/>
                  </a:cubicBezTo>
                  <a:cubicBezTo>
                    <a:pt x="2457" y="11287"/>
                    <a:pt x="2700" y="11206"/>
                    <a:pt x="2933" y="11168"/>
                  </a:cubicBezTo>
                  <a:cubicBezTo>
                    <a:pt x="3062" y="11146"/>
                    <a:pt x="3191" y="11136"/>
                    <a:pt x="3331" y="11131"/>
                  </a:cubicBezTo>
                  <a:cubicBezTo>
                    <a:pt x="3354" y="11131"/>
                    <a:pt x="3377" y="11131"/>
                    <a:pt x="3400" y="11131"/>
                  </a:cubicBezTo>
                  <a:cubicBezTo>
                    <a:pt x="3516" y="11131"/>
                    <a:pt x="3636" y="11136"/>
                    <a:pt x="3764" y="11141"/>
                  </a:cubicBezTo>
                  <a:lnTo>
                    <a:pt x="3786" y="11141"/>
                  </a:lnTo>
                  <a:cubicBezTo>
                    <a:pt x="3891" y="11146"/>
                    <a:pt x="4008" y="11153"/>
                    <a:pt x="4136" y="11153"/>
                  </a:cubicBezTo>
                  <a:cubicBezTo>
                    <a:pt x="4206" y="11153"/>
                    <a:pt x="4277" y="11153"/>
                    <a:pt x="4347" y="11148"/>
                  </a:cubicBezTo>
                  <a:cubicBezTo>
                    <a:pt x="4429" y="11142"/>
                    <a:pt x="4566" y="11130"/>
                    <a:pt x="4741" y="11114"/>
                  </a:cubicBezTo>
                  <a:cubicBezTo>
                    <a:pt x="4764" y="11114"/>
                    <a:pt x="4791" y="11109"/>
                    <a:pt x="4814" y="11109"/>
                  </a:cubicBezTo>
                  <a:cubicBezTo>
                    <a:pt x="4954" y="11109"/>
                    <a:pt x="5069" y="11147"/>
                    <a:pt x="5127" y="11207"/>
                  </a:cubicBezTo>
                  <a:cubicBezTo>
                    <a:pt x="5186" y="11271"/>
                    <a:pt x="5243" y="11331"/>
                    <a:pt x="5313" y="11395"/>
                  </a:cubicBezTo>
                  <a:cubicBezTo>
                    <a:pt x="5348" y="11433"/>
                    <a:pt x="5359" y="11480"/>
                    <a:pt x="5324" y="11518"/>
                  </a:cubicBezTo>
                  <a:cubicBezTo>
                    <a:pt x="5278" y="11572"/>
                    <a:pt x="5186" y="11610"/>
                    <a:pt x="5069" y="11621"/>
                  </a:cubicBezTo>
                  <a:cubicBezTo>
                    <a:pt x="5046" y="11621"/>
                    <a:pt x="5022" y="11626"/>
                    <a:pt x="5011" y="11626"/>
                  </a:cubicBezTo>
                  <a:cubicBezTo>
                    <a:pt x="4812" y="11647"/>
                    <a:pt x="4624" y="11680"/>
                    <a:pt x="4449" y="11723"/>
                  </a:cubicBezTo>
                  <a:cubicBezTo>
                    <a:pt x="4100" y="11815"/>
                    <a:pt x="3846" y="11945"/>
                    <a:pt x="3648" y="12064"/>
                  </a:cubicBezTo>
                  <a:cubicBezTo>
                    <a:pt x="3613" y="12085"/>
                    <a:pt x="3600" y="12106"/>
                    <a:pt x="3600" y="12128"/>
                  </a:cubicBezTo>
                  <a:cubicBezTo>
                    <a:pt x="3612" y="12149"/>
                    <a:pt x="3635" y="12170"/>
                    <a:pt x="3670" y="12187"/>
                  </a:cubicBezTo>
                  <a:cubicBezTo>
                    <a:pt x="3705" y="12197"/>
                    <a:pt x="3739" y="12203"/>
                    <a:pt x="3786" y="12203"/>
                  </a:cubicBezTo>
                  <a:cubicBezTo>
                    <a:pt x="3833" y="12203"/>
                    <a:pt x="3878" y="12192"/>
                    <a:pt x="3925" y="12181"/>
                  </a:cubicBezTo>
                  <a:cubicBezTo>
                    <a:pt x="4216" y="12063"/>
                    <a:pt x="4449" y="11994"/>
                    <a:pt x="4683" y="11956"/>
                  </a:cubicBezTo>
                  <a:cubicBezTo>
                    <a:pt x="4811" y="11934"/>
                    <a:pt x="4940" y="11923"/>
                    <a:pt x="5080" y="11917"/>
                  </a:cubicBezTo>
                  <a:cubicBezTo>
                    <a:pt x="5092" y="11917"/>
                    <a:pt x="5116" y="11917"/>
                    <a:pt x="5127" y="11917"/>
                  </a:cubicBezTo>
                  <a:cubicBezTo>
                    <a:pt x="5256" y="11917"/>
                    <a:pt x="5385" y="11923"/>
                    <a:pt x="5525" y="11934"/>
                  </a:cubicBezTo>
                  <a:cubicBezTo>
                    <a:pt x="5560" y="11934"/>
                    <a:pt x="5606" y="11939"/>
                    <a:pt x="5641" y="11939"/>
                  </a:cubicBezTo>
                  <a:cubicBezTo>
                    <a:pt x="5758" y="11944"/>
                    <a:pt x="5850" y="11976"/>
                    <a:pt x="5896" y="12025"/>
                  </a:cubicBezTo>
                  <a:cubicBezTo>
                    <a:pt x="5955" y="12090"/>
                    <a:pt x="6014" y="12154"/>
                    <a:pt x="6060" y="12219"/>
                  </a:cubicBezTo>
                  <a:cubicBezTo>
                    <a:pt x="6107" y="12278"/>
                    <a:pt x="6060" y="12349"/>
                    <a:pt x="5944" y="12387"/>
                  </a:cubicBezTo>
                  <a:cubicBezTo>
                    <a:pt x="5897" y="12403"/>
                    <a:pt x="5837" y="12413"/>
                    <a:pt x="5791" y="12424"/>
                  </a:cubicBezTo>
                  <a:cubicBezTo>
                    <a:pt x="5686" y="12445"/>
                    <a:pt x="5569" y="12462"/>
                    <a:pt x="5441" y="12468"/>
                  </a:cubicBezTo>
                  <a:cubicBezTo>
                    <a:pt x="5394" y="12468"/>
                    <a:pt x="5361" y="12468"/>
                    <a:pt x="5302" y="12468"/>
                  </a:cubicBezTo>
                  <a:cubicBezTo>
                    <a:pt x="5209" y="12468"/>
                    <a:pt x="5117" y="12466"/>
                    <a:pt x="4989" y="12461"/>
                  </a:cubicBezTo>
                  <a:cubicBezTo>
                    <a:pt x="4896" y="12461"/>
                    <a:pt x="4788" y="12456"/>
                    <a:pt x="4683" y="12456"/>
                  </a:cubicBezTo>
                  <a:cubicBezTo>
                    <a:pt x="4589" y="12456"/>
                    <a:pt x="4509" y="12456"/>
                    <a:pt x="4439" y="12461"/>
                  </a:cubicBezTo>
                  <a:cubicBezTo>
                    <a:pt x="4240" y="12472"/>
                    <a:pt x="4041" y="12494"/>
                    <a:pt x="3866" y="12532"/>
                  </a:cubicBezTo>
                  <a:cubicBezTo>
                    <a:pt x="3505" y="12602"/>
                    <a:pt x="3215" y="12704"/>
                    <a:pt x="2959" y="12796"/>
                  </a:cubicBezTo>
                  <a:cubicBezTo>
                    <a:pt x="2912" y="12812"/>
                    <a:pt x="2890" y="12833"/>
                    <a:pt x="2890" y="12860"/>
                  </a:cubicBezTo>
                  <a:cubicBezTo>
                    <a:pt x="2890" y="12882"/>
                    <a:pt x="2913" y="12903"/>
                    <a:pt x="2948" y="12914"/>
                  </a:cubicBezTo>
                  <a:cubicBezTo>
                    <a:pt x="2983" y="12925"/>
                    <a:pt x="3029" y="12936"/>
                    <a:pt x="3075" y="12936"/>
                  </a:cubicBezTo>
                  <a:cubicBezTo>
                    <a:pt x="3110" y="12936"/>
                    <a:pt x="3157" y="12930"/>
                    <a:pt x="3192" y="12919"/>
                  </a:cubicBezTo>
                  <a:cubicBezTo>
                    <a:pt x="3449" y="12854"/>
                    <a:pt x="3739" y="12784"/>
                    <a:pt x="4030" y="12757"/>
                  </a:cubicBezTo>
                  <a:cubicBezTo>
                    <a:pt x="4124" y="12747"/>
                    <a:pt x="4218" y="12747"/>
                    <a:pt x="4311" y="12747"/>
                  </a:cubicBezTo>
                  <a:cubicBezTo>
                    <a:pt x="4358" y="12747"/>
                    <a:pt x="4392" y="12747"/>
                    <a:pt x="4439" y="12752"/>
                  </a:cubicBezTo>
                  <a:cubicBezTo>
                    <a:pt x="4567" y="12758"/>
                    <a:pt x="4709" y="12774"/>
                    <a:pt x="4872" y="12796"/>
                  </a:cubicBezTo>
                  <a:lnTo>
                    <a:pt x="4963" y="12806"/>
                  </a:lnTo>
                  <a:cubicBezTo>
                    <a:pt x="5103" y="12822"/>
                    <a:pt x="5256" y="12844"/>
                    <a:pt x="5419" y="12855"/>
                  </a:cubicBezTo>
                  <a:cubicBezTo>
                    <a:pt x="5536" y="12866"/>
                    <a:pt x="5663" y="12872"/>
                    <a:pt x="5780" y="12872"/>
                  </a:cubicBezTo>
                  <a:cubicBezTo>
                    <a:pt x="5873" y="12872"/>
                    <a:pt x="5968" y="12865"/>
                    <a:pt x="6049" y="12860"/>
                  </a:cubicBezTo>
                  <a:cubicBezTo>
                    <a:pt x="6119" y="12855"/>
                    <a:pt x="6176" y="12850"/>
                    <a:pt x="6246" y="12845"/>
                  </a:cubicBezTo>
                  <a:cubicBezTo>
                    <a:pt x="6258" y="12845"/>
                    <a:pt x="6281" y="12838"/>
                    <a:pt x="6305" y="12838"/>
                  </a:cubicBezTo>
                  <a:cubicBezTo>
                    <a:pt x="6410" y="12838"/>
                    <a:pt x="6504" y="12877"/>
                    <a:pt x="6527" y="12926"/>
                  </a:cubicBezTo>
                  <a:cubicBezTo>
                    <a:pt x="6609" y="13103"/>
                    <a:pt x="6654" y="13275"/>
                    <a:pt x="6665" y="13448"/>
                  </a:cubicBezTo>
                  <a:cubicBezTo>
                    <a:pt x="6665" y="13475"/>
                    <a:pt x="6642" y="13507"/>
                    <a:pt x="6607" y="13528"/>
                  </a:cubicBezTo>
                  <a:cubicBezTo>
                    <a:pt x="6560" y="13550"/>
                    <a:pt x="6505" y="13560"/>
                    <a:pt x="6447" y="13565"/>
                  </a:cubicBezTo>
                  <a:cubicBezTo>
                    <a:pt x="6412" y="13565"/>
                    <a:pt x="6375" y="13565"/>
                    <a:pt x="6352" y="13565"/>
                  </a:cubicBezTo>
                  <a:cubicBezTo>
                    <a:pt x="6340" y="13565"/>
                    <a:pt x="6315" y="13565"/>
                    <a:pt x="6315" y="13565"/>
                  </a:cubicBezTo>
                  <a:cubicBezTo>
                    <a:pt x="6187" y="13555"/>
                    <a:pt x="6059" y="13528"/>
                    <a:pt x="5907" y="13507"/>
                  </a:cubicBezTo>
                  <a:lnTo>
                    <a:pt x="5896" y="13507"/>
                  </a:lnTo>
                  <a:cubicBezTo>
                    <a:pt x="5733" y="13480"/>
                    <a:pt x="5548" y="13454"/>
                    <a:pt x="5350" y="13437"/>
                  </a:cubicBezTo>
                  <a:cubicBezTo>
                    <a:pt x="5233" y="13427"/>
                    <a:pt x="5105" y="13421"/>
                    <a:pt x="4989" y="13421"/>
                  </a:cubicBezTo>
                  <a:cubicBezTo>
                    <a:pt x="4907" y="13421"/>
                    <a:pt x="4823" y="13420"/>
                    <a:pt x="4741" y="13426"/>
                  </a:cubicBezTo>
                  <a:cubicBezTo>
                    <a:pt x="4379" y="13447"/>
                    <a:pt x="4078" y="13490"/>
                    <a:pt x="3775" y="13539"/>
                  </a:cubicBezTo>
                  <a:lnTo>
                    <a:pt x="3706" y="13550"/>
                  </a:lnTo>
                  <a:cubicBezTo>
                    <a:pt x="3636" y="13561"/>
                    <a:pt x="3576" y="13587"/>
                    <a:pt x="3553" y="13619"/>
                  </a:cubicBezTo>
                  <a:cubicBezTo>
                    <a:pt x="3530" y="13646"/>
                    <a:pt x="3543" y="13680"/>
                    <a:pt x="3589" y="13707"/>
                  </a:cubicBezTo>
                  <a:cubicBezTo>
                    <a:pt x="3636" y="13739"/>
                    <a:pt x="3715" y="13754"/>
                    <a:pt x="3808" y="13754"/>
                  </a:cubicBezTo>
                  <a:cubicBezTo>
                    <a:pt x="3831" y="13754"/>
                    <a:pt x="3843" y="13754"/>
                    <a:pt x="3866" y="13754"/>
                  </a:cubicBezTo>
                  <a:cubicBezTo>
                    <a:pt x="4088" y="13732"/>
                    <a:pt x="4358" y="13717"/>
                    <a:pt x="4603" y="13717"/>
                  </a:cubicBezTo>
                  <a:cubicBezTo>
                    <a:pt x="4661" y="13717"/>
                    <a:pt x="4708" y="13717"/>
                    <a:pt x="4767" y="13722"/>
                  </a:cubicBezTo>
                  <a:cubicBezTo>
                    <a:pt x="4895" y="13727"/>
                    <a:pt x="5022" y="13744"/>
                    <a:pt x="5138" y="13766"/>
                  </a:cubicBezTo>
                  <a:cubicBezTo>
                    <a:pt x="5255" y="13787"/>
                    <a:pt x="5374" y="13819"/>
                    <a:pt x="5514" y="13862"/>
                  </a:cubicBezTo>
                  <a:lnTo>
                    <a:pt x="5572" y="13879"/>
                  </a:lnTo>
                  <a:cubicBezTo>
                    <a:pt x="5700" y="13916"/>
                    <a:pt x="5840" y="13959"/>
                    <a:pt x="5991" y="13996"/>
                  </a:cubicBezTo>
                  <a:cubicBezTo>
                    <a:pt x="6096" y="14023"/>
                    <a:pt x="6294" y="14051"/>
                    <a:pt x="6399" y="14067"/>
                  </a:cubicBezTo>
                  <a:cubicBezTo>
                    <a:pt x="6516" y="14083"/>
                    <a:pt x="6598" y="14143"/>
                    <a:pt x="6574" y="14197"/>
                  </a:cubicBezTo>
                  <a:cubicBezTo>
                    <a:pt x="6551" y="14256"/>
                    <a:pt x="6528" y="14309"/>
                    <a:pt x="6505" y="14369"/>
                  </a:cubicBezTo>
                  <a:cubicBezTo>
                    <a:pt x="6482" y="14422"/>
                    <a:pt x="6399" y="14467"/>
                    <a:pt x="6283" y="14488"/>
                  </a:cubicBezTo>
                  <a:lnTo>
                    <a:pt x="6199" y="14503"/>
                  </a:lnTo>
                  <a:cubicBezTo>
                    <a:pt x="6047" y="14530"/>
                    <a:pt x="5934" y="14551"/>
                    <a:pt x="5805" y="14562"/>
                  </a:cubicBezTo>
                  <a:cubicBezTo>
                    <a:pt x="5724" y="14568"/>
                    <a:pt x="5628" y="14574"/>
                    <a:pt x="5546" y="14574"/>
                  </a:cubicBezTo>
                  <a:cubicBezTo>
                    <a:pt x="5511" y="14574"/>
                    <a:pt x="5465" y="14574"/>
                    <a:pt x="5430" y="14574"/>
                  </a:cubicBezTo>
                  <a:cubicBezTo>
                    <a:pt x="5138" y="14563"/>
                    <a:pt x="4834" y="14515"/>
                    <a:pt x="4566" y="14466"/>
                  </a:cubicBezTo>
                  <a:cubicBezTo>
                    <a:pt x="4531" y="14461"/>
                    <a:pt x="4499" y="14454"/>
                    <a:pt x="4464" y="14454"/>
                  </a:cubicBezTo>
                  <a:cubicBezTo>
                    <a:pt x="4394" y="14454"/>
                    <a:pt x="4321" y="14466"/>
                    <a:pt x="4275" y="14493"/>
                  </a:cubicBezTo>
                  <a:cubicBezTo>
                    <a:pt x="4228" y="14515"/>
                    <a:pt x="4219" y="14542"/>
                    <a:pt x="4231" y="14574"/>
                  </a:cubicBezTo>
                  <a:cubicBezTo>
                    <a:pt x="4242" y="14606"/>
                    <a:pt x="4288" y="14633"/>
                    <a:pt x="4358" y="14655"/>
                  </a:cubicBezTo>
                  <a:cubicBezTo>
                    <a:pt x="4662" y="14730"/>
                    <a:pt x="4976" y="14805"/>
                    <a:pt x="5350" y="14848"/>
                  </a:cubicBezTo>
                  <a:cubicBezTo>
                    <a:pt x="5431" y="14859"/>
                    <a:pt x="5618" y="14875"/>
                    <a:pt x="5816" y="14885"/>
                  </a:cubicBezTo>
                  <a:cubicBezTo>
                    <a:pt x="5979" y="14896"/>
                    <a:pt x="6082" y="14972"/>
                    <a:pt x="6024" y="15047"/>
                  </a:cubicBezTo>
                  <a:cubicBezTo>
                    <a:pt x="5919" y="15176"/>
                    <a:pt x="5814" y="15307"/>
                    <a:pt x="5732" y="15377"/>
                  </a:cubicBezTo>
                  <a:cubicBezTo>
                    <a:pt x="5686" y="15420"/>
                    <a:pt x="5607" y="15446"/>
                    <a:pt x="5514" y="15451"/>
                  </a:cubicBezTo>
                  <a:cubicBezTo>
                    <a:pt x="5467" y="15451"/>
                    <a:pt x="5429" y="15446"/>
                    <a:pt x="5382" y="15441"/>
                  </a:cubicBezTo>
                  <a:cubicBezTo>
                    <a:pt x="5231" y="15403"/>
                    <a:pt x="5092" y="15376"/>
                    <a:pt x="5022" y="15360"/>
                  </a:cubicBezTo>
                  <a:cubicBezTo>
                    <a:pt x="4835" y="15328"/>
                    <a:pt x="4637" y="15307"/>
                    <a:pt x="4439" y="15296"/>
                  </a:cubicBezTo>
                  <a:cubicBezTo>
                    <a:pt x="4380" y="15296"/>
                    <a:pt x="4312" y="15290"/>
                    <a:pt x="4242" y="15290"/>
                  </a:cubicBezTo>
                  <a:cubicBezTo>
                    <a:pt x="4137" y="15290"/>
                    <a:pt x="4043" y="15291"/>
                    <a:pt x="3950" y="15296"/>
                  </a:cubicBezTo>
                  <a:lnTo>
                    <a:pt x="3939" y="15296"/>
                  </a:lnTo>
                  <a:cubicBezTo>
                    <a:pt x="3858" y="15296"/>
                    <a:pt x="3773" y="15301"/>
                    <a:pt x="3691" y="15301"/>
                  </a:cubicBezTo>
                  <a:cubicBezTo>
                    <a:pt x="3633" y="15301"/>
                    <a:pt x="3589" y="15302"/>
                    <a:pt x="3542" y="15296"/>
                  </a:cubicBezTo>
                  <a:cubicBezTo>
                    <a:pt x="3414" y="15291"/>
                    <a:pt x="3295" y="15274"/>
                    <a:pt x="3167" y="15253"/>
                  </a:cubicBezTo>
                  <a:cubicBezTo>
                    <a:pt x="2887" y="15199"/>
                    <a:pt x="2610" y="15096"/>
                    <a:pt x="2423" y="15020"/>
                  </a:cubicBezTo>
                  <a:cubicBezTo>
                    <a:pt x="2388" y="15004"/>
                    <a:pt x="2328" y="15000"/>
                    <a:pt x="2281" y="15000"/>
                  </a:cubicBezTo>
                  <a:cubicBezTo>
                    <a:pt x="2246" y="15000"/>
                    <a:pt x="2213" y="15004"/>
                    <a:pt x="2190" y="15015"/>
                  </a:cubicBezTo>
                  <a:cubicBezTo>
                    <a:pt x="2155" y="15026"/>
                    <a:pt x="2132" y="15042"/>
                    <a:pt x="2132" y="15064"/>
                  </a:cubicBezTo>
                  <a:cubicBezTo>
                    <a:pt x="2132" y="15085"/>
                    <a:pt x="2143" y="15113"/>
                    <a:pt x="2190" y="15135"/>
                  </a:cubicBezTo>
                  <a:cubicBezTo>
                    <a:pt x="2411" y="15248"/>
                    <a:pt x="2665" y="15366"/>
                    <a:pt x="2992" y="15463"/>
                  </a:cubicBezTo>
                  <a:cubicBezTo>
                    <a:pt x="3155" y="15511"/>
                    <a:pt x="3330" y="15549"/>
                    <a:pt x="3516" y="15571"/>
                  </a:cubicBezTo>
                  <a:cubicBezTo>
                    <a:pt x="3691" y="15592"/>
                    <a:pt x="3844" y="15603"/>
                    <a:pt x="4019" y="15620"/>
                  </a:cubicBezTo>
                  <a:cubicBezTo>
                    <a:pt x="4171" y="15630"/>
                    <a:pt x="4311" y="15640"/>
                    <a:pt x="4428" y="15657"/>
                  </a:cubicBezTo>
                  <a:cubicBezTo>
                    <a:pt x="4544" y="15673"/>
                    <a:pt x="4651" y="15695"/>
                    <a:pt x="4756" y="15727"/>
                  </a:cubicBezTo>
                  <a:cubicBezTo>
                    <a:pt x="4791" y="15738"/>
                    <a:pt x="4826" y="15748"/>
                    <a:pt x="4872" y="15764"/>
                  </a:cubicBezTo>
                  <a:cubicBezTo>
                    <a:pt x="5059" y="15834"/>
                    <a:pt x="5117" y="15959"/>
                    <a:pt x="4989" y="16056"/>
                  </a:cubicBezTo>
                  <a:cubicBezTo>
                    <a:pt x="4931" y="16104"/>
                    <a:pt x="4858" y="16152"/>
                    <a:pt x="4799" y="16200"/>
                  </a:cubicBezTo>
                  <a:cubicBezTo>
                    <a:pt x="4659" y="16308"/>
                    <a:pt x="4533" y="16422"/>
                    <a:pt x="4417" y="16535"/>
                  </a:cubicBezTo>
                  <a:cubicBezTo>
                    <a:pt x="4347" y="16606"/>
                    <a:pt x="4205" y="16648"/>
                    <a:pt x="4041" y="16653"/>
                  </a:cubicBezTo>
                  <a:cubicBezTo>
                    <a:pt x="3983" y="16653"/>
                    <a:pt x="3928" y="16653"/>
                    <a:pt x="3881" y="16653"/>
                  </a:cubicBezTo>
                  <a:cubicBezTo>
                    <a:pt x="3834" y="16653"/>
                    <a:pt x="3809" y="16653"/>
                    <a:pt x="3797" y="16653"/>
                  </a:cubicBezTo>
                  <a:cubicBezTo>
                    <a:pt x="3669" y="16643"/>
                    <a:pt x="3552" y="16626"/>
                    <a:pt x="3447" y="16605"/>
                  </a:cubicBezTo>
                  <a:cubicBezTo>
                    <a:pt x="3342" y="16583"/>
                    <a:pt x="3227" y="16546"/>
                    <a:pt x="3075" y="16492"/>
                  </a:cubicBezTo>
                  <a:cubicBezTo>
                    <a:pt x="3040" y="16481"/>
                    <a:pt x="3005" y="16471"/>
                    <a:pt x="2970" y="16455"/>
                  </a:cubicBezTo>
                  <a:cubicBezTo>
                    <a:pt x="2865" y="16417"/>
                    <a:pt x="2747" y="16372"/>
                    <a:pt x="2631" y="16340"/>
                  </a:cubicBezTo>
                  <a:cubicBezTo>
                    <a:pt x="2456" y="16286"/>
                    <a:pt x="2259" y="16249"/>
                    <a:pt x="2084" y="16232"/>
                  </a:cubicBezTo>
                  <a:cubicBezTo>
                    <a:pt x="1968" y="16222"/>
                    <a:pt x="1852" y="16217"/>
                    <a:pt x="1723" y="16217"/>
                  </a:cubicBezTo>
                  <a:cubicBezTo>
                    <a:pt x="1653" y="16217"/>
                    <a:pt x="1571" y="16217"/>
                    <a:pt x="1501" y="16222"/>
                  </a:cubicBezTo>
                  <a:cubicBezTo>
                    <a:pt x="1326" y="16233"/>
                    <a:pt x="1150" y="16254"/>
                    <a:pt x="940" y="16286"/>
                  </a:cubicBezTo>
                  <a:cubicBezTo>
                    <a:pt x="835" y="16302"/>
                    <a:pt x="767" y="16362"/>
                    <a:pt x="790" y="16416"/>
                  </a:cubicBezTo>
                  <a:cubicBezTo>
                    <a:pt x="802" y="16464"/>
                    <a:pt x="883" y="16497"/>
                    <a:pt x="976" y="16497"/>
                  </a:cubicBezTo>
                  <a:cubicBezTo>
                    <a:pt x="988" y="16497"/>
                    <a:pt x="997" y="16497"/>
                    <a:pt x="1009" y="16497"/>
                  </a:cubicBezTo>
                  <a:cubicBezTo>
                    <a:pt x="1149" y="16486"/>
                    <a:pt x="1289" y="16475"/>
                    <a:pt x="1417" y="16475"/>
                  </a:cubicBezTo>
                  <a:cubicBezTo>
                    <a:pt x="1592" y="16475"/>
                    <a:pt x="1758" y="16487"/>
                    <a:pt x="1909" y="16514"/>
                  </a:cubicBezTo>
                  <a:cubicBezTo>
                    <a:pt x="2026" y="16535"/>
                    <a:pt x="2142" y="16566"/>
                    <a:pt x="2259" y="16610"/>
                  </a:cubicBezTo>
                  <a:cubicBezTo>
                    <a:pt x="2341" y="16642"/>
                    <a:pt x="2433" y="16680"/>
                    <a:pt x="2514" y="16717"/>
                  </a:cubicBezTo>
                  <a:lnTo>
                    <a:pt x="2598" y="16756"/>
                  </a:lnTo>
                  <a:cubicBezTo>
                    <a:pt x="2715" y="16805"/>
                    <a:pt x="2863" y="16869"/>
                    <a:pt x="3050" y="16918"/>
                  </a:cubicBezTo>
                  <a:cubicBezTo>
                    <a:pt x="3225" y="16966"/>
                    <a:pt x="3438" y="16997"/>
                    <a:pt x="3648" y="17014"/>
                  </a:cubicBezTo>
                  <a:cubicBezTo>
                    <a:pt x="3683" y="17014"/>
                    <a:pt x="3704" y="17020"/>
                    <a:pt x="3739" y="17020"/>
                  </a:cubicBezTo>
                  <a:cubicBezTo>
                    <a:pt x="3820" y="17026"/>
                    <a:pt x="3893" y="17047"/>
                    <a:pt x="3939" y="17074"/>
                  </a:cubicBezTo>
                  <a:cubicBezTo>
                    <a:pt x="3986" y="17107"/>
                    <a:pt x="4009" y="17144"/>
                    <a:pt x="3998" y="17182"/>
                  </a:cubicBezTo>
                  <a:cubicBezTo>
                    <a:pt x="3951" y="17317"/>
                    <a:pt x="3928" y="17451"/>
                    <a:pt x="3939" y="17586"/>
                  </a:cubicBezTo>
                  <a:cubicBezTo>
                    <a:pt x="3939" y="17624"/>
                    <a:pt x="3916" y="17656"/>
                    <a:pt x="3881" y="17672"/>
                  </a:cubicBezTo>
                  <a:cubicBezTo>
                    <a:pt x="3846" y="17688"/>
                    <a:pt x="3808" y="17694"/>
                    <a:pt x="3750" y="17694"/>
                  </a:cubicBezTo>
                  <a:cubicBezTo>
                    <a:pt x="3715" y="17694"/>
                    <a:pt x="3668" y="17687"/>
                    <a:pt x="3633" y="17682"/>
                  </a:cubicBezTo>
                  <a:lnTo>
                    <a:pt x="3622" y="17682"/>
                  </a:lnTo>
                  <a:cubicBezTo>
                    <a:pt x="3575" y="17677"/>
                    <a:pt x="3541" y="17666"/>
                    <a:pt x="3495" y="17660"/>
                  </a:cubicBezTo>
                  <a:cubicBezTo>
                    <a:pt x="3378" y="17639"/>
                    <a:pt x="3248" y="17612"/>
                    <a:pt x="3108" y="17596"/>
                  </a:cubicBezTo>
                  <a:cubicBezTo>
                    <a:pt x="2933" y="17575"/>
                    <a:pt x="2772" y="17559"/>
                    <a:pt x="2609" y="17559"/>
                  </a:cubicBezTo>
                  <a:cubicBezTo>
                    <a:pt x="2574" y="17559"/>
                    <a:pt x="2549" y="17559"/>
                    <a:pt x="2514" y="17559"/>
                  </a:cubicBezTo>
                  <a:cubicBezTo>
                    <a:pt x="2328" y="17565"/>
                    <a:pt x="2129" y="17585"/>
                    <a:pt x="1942" y="17623"/>
                  </a:cubicBezTo>
                  <a:cubicBezTo>
                    <a:pt x="1779" y="17655"/>
                    <a:pt x="1618" y="17704"/>
                    <a:pt x="1443" y="17763"/>
                  </a:cubicBezTo>
                  <a:cubicBezTo>
                    <a:pt x="1361" y="17795"/>
                    <a:pt x="1327" y="17855"/>
                    <a:pt x="1373" y="17909"/>
                  </a:cubicBezTo>
                  <a:cubicBezTo>
                    <a:pt x="1408" y="17947"/>
                    <a:pt x="1478" y="17968"/>
                    <a:pt x="1548" y="17968"/>
                  </a:cubicBezTo>
                  <a:cubicBezTo>
                    <a:pt x="1572" y="17968"/>
                    <a:pt x="1605" y="17962"/>
                    <a:pt x="1629" y="17957"/>
                  </a:cubicBezTo>
                  <a:cubicBezTo>
                    <a:pt x="1908" y="17886"/>
                    <a:pt x="2175" y="17849"/>
                    <a:pt x="2408" y="17849"/>
                  </a:cubicBezTo>
                  <a:cubicBezTo>
                    <a:pt x="2432" y="17849"/>
                    <a:pt x="2469" y="17849"/>
                    <a:pt x="2492" y="17849"/>
                  </a:cubicBezTo>
                  <a:cubicBezTo>
                    <a:pt x="2621" y="17854"/>
                    <a:pt x="2750" y="17871"/>
                    <a:pt x="2890" y="17898"/>
                  </a:cubicBezTo>
                  <a:cubicBezTo>
                    <a:pt x="2971" y="17914"/>
                    <a:pt x="3063" y="17935"/>
                    <a:pt x="3145" y="17957"/>
                  </a:cubicBezTo>
                  <a:cubicBezTo>
                    <a:pt x="3191" y="17967"/>
                    <a:pt x="3250" y="17984"/>
                    <a:pt x="3309" y="17995"/>
                  </a:cubicBezTo>
                  <a:cubicBezTo>
                    <a:pt x="3460" y="18028"/>
                    <a:pt x="3635" y="18065"/>
                    <a:pt x="3844" y="18086"/>
                  </a:cubicBezTo>
                  <a:cubicBezTo>
                    <a:pt x="3868" y="18086"/>
                    <a:pt x="3879" y="18091"/>
                    <a:pt x="3903" y="18091"/>
                  </a:cubicBezTo>
                  <a:cubicBezTo>
                    <a:pt x="4008" y="18102"/>
                    <a:pt x="4102" y="18140"/>
                    <a:pt x="4125" y="18189"/>
                  </a:cubicBezTo>
                  <a:cubicBezTo>
                    <a:pt x="4148" y="18221"/>
                    <a:pt x="4160" y="18253"/>
                    <a:pt x="4183" y="18280"/>
                  </a:cubicBezTo>
                  <a:cubicBezTo>
                    <a:pt x="4218" y="18328"/>
                    <a:pt x="4172" y="18383"/>
                    <a:pt x="4067" y="18404"/>
                  </a:cubicBezTo>
                  <a:lnTo>
                    <a:pt x="4056" y="18404"/>
                  </a:lnTo>
                  <a:cubicBezTo>
                    <a:pt x="3858" y="18447"/>
                    <a:pt x="3668" y="18501"/>
                    <a:pt x="3516" y="18566"/>
                  </a:cubicBezTo>
                  <a:cubicBezTo>
                    <a:pt x="3365" y="18631"/>
                    <a:pt x="3249" y="18707"/>
                    <a:pt x="3156" y="18771"/>
                  </a:cubicBezTo>
                  <a:cubicBezTo>
                    <a:pt x="3121" y="18793"/>
                    <a:pt x="3100" y="18814"/>
                    <a:pt x="3065" y="18835"/>
                  </a:cubicBezTo>
                  <a:cubicBezTo>
                    <a:pt x="3006" y="18878"/>
                    <a:pt x="2948" y="18916"/>
                    <a:pt x="2890" y="18948"/>
                  </a:cubicBezTo>
                  <a:cubicBezTo>
                    <a:pt x="2796" y="19002"/>
                    <a:pt x="2700" y="19046"/>
                    <a:pt x="2583" y="19078"/>
                  </a:cubicBezTo>
                  <a:cubicBezTo>
                    <a:pt x="2362" y="19148"/>
                    <a:pt x="2073" y="19185"/>
                    <a:pt x="1723" y="19191"/>
                  </a:cubicBezTo>
                  <a:cubicBezTo>
                    <a:pt x="1677" y="19191"/>
                    <a:pt x="1627" y="19201"/>
                    <a:pt x="1592" y="19218"/>
                  </a:cubicBezTo>
                  <a:cubicBezTo>
                    <a:pt x="1557" y="19239"/>
                    <a:pt x="1537" y="19266"/>
                    <a:pt x="1548" y="19293"/>
                  </a:cubicBezTo>
                  <a:cubicBezTo>
                    <a:pt x="1560" y="19347"/>
                    <a:pt x="1651" y="19401"/>
                    <a:pt x="1756" y="19406"/>
                  </a:cubicBezTo>
                  <a:cubicBezTo>
                    <a:pt x="1884" y="19417"/>
                    <a:pt x="2015" y="19418"/>
                    <a:pt x="2132" y="19418"/>
                  </a:cubicBezTo>
                  <a:cubicBezTo>
                    <a:pt x="2423" y="19418"/>
                    <a:pt x="2678" y="19391"/>
                    <a:pt x="2911" y="19342"/>
                  </a:cubicBezTo>
                  <a:cubicBezTo>
                    <a:pt x="3086" y="19304"/>
                    <a:pt x="3237" y="19251"/>
                    <a:pt x="3389" y="19175"/>
                  </a:cubicBezTo>
                  <a:cubicBezTo>
                    <a:pt x="3494" y="19127"/>
                    <a:pt x="3577" y="19077"/>
                    <a:pt x="3659" y="19029"/>
                  </a:cubicBezTo>
                  <a:cubicBezTo>
                    <a:pt x="3682" y="19013"/>
                    <a:pt x="3715" y="18996"/>
                    <a:pt x="3739" y="18980"/>
                  </a:cubicBezTo>
                  <a:cubicBezTo>
                    <a:pt x="3855" y="18910"/>
                    <a:pt x="3948" y="18868"/>
                    <a:pt x="4041" y="18835"/>
                  </a:cubicBezTo>
                  <a:cubicBezTo>
                    <a:pt x="4135" y="18798"/>
                    <a:pt x="4241" y="18771"/>
                    <a:pt x="4369" y="18750"/>
                  </a:cubicBezTo>
                  <a:cubicBezTo>
                    <a:pt x="4404" y="18744"/>
                    <a:pt x="4429" y="18738"/>
                    <a:pt x="4464" y="18738"/>
                  </a:cubicBezTo>
                  <a:cubicBezTo>
                    <a:pt x="4557" y="18738"/>
                    <a:pt x="4636" y="18761"/>
                    <a:pt x="4683" y="18798"/>
                  </a:cubicBezTo>
                  <a:cubicBezTo>
                    <a:pt x="4869" y="18944"/>
                    <a:pt x="5105" y="19078"/>
                    <a:pt x="5350" y="19207"/>
                  </a:cubicBezTo>
                  <a:cubicBezTo>
                    <a:pt x="5513" y="19288"/>
                    <a:pt x="5479" y="19438"/>
                    <a:pt x="4989" y="19541"/>
                  </a:cubicBezTo>
                  <a:cubicBezTo>
                    <a:pt x="4557" y="19632"/>
                    <a:pt x="4196" y="19714"/>
                    <a:pt x="3939" y="19859"/>
                  </a:cubicBezTo>
                  <a:cubicBezTo>
                    <a:pt x="3718" y="19988"/>
                    <a:pt x="3589" y="20149"/>
                    <a:pt x="3542" y="20354"/>
                  </a:cubicBezTo>
                  <a:cubicBezTo>
                    <a:pt x="3530" y="20403"/>
                    <a:pt x="3611" y="20457"/>
                    <a:pt x="3728" y="20474"/>
                  </a:cubicBezTo>
                  <a:cubicBezTo>
                    <a:pt x="3751" y="20479"/>
                    <a:pt x="3773" y="20479"/>
                    <a:pt x="3808" y="20479"/>
                  </a:cubicBezTo>
                  <a:cubicBezTo>
                    <a:pt x="3890" y="20479"/>
                    <a:pt x="3960" y="20457"/>
                    <a:pt x="3983" y="20420"/>
                  </a:cubicBezTo>
                  <a:cubicBezTo>
                    <a:pt x="4076" y="20263"/>
                    <a:pt x="4230" y="20139"/>
                    <a:pt x="4417" y="20053"/>
                  </a:cubicBezTo>
                  <a:cubicBezTo>
                    <a:pt x="4650" y="19950"/>
                    <a:pt x="4917" y="19918"/>
                    <a:pt x="5197" y="19869"/>
                  </a:cubicBezTo>
                  <a:cubicBezTo>
                    <a:pt x="5348" y="19842"/>
                    <a:pt x="5536" y="19810"/>
                    <a:pt x="5710" y="19756"/>
                  </a:cubicBezTo>
                  <a:cubicBezTo>
                    <a:pt x="5792" y="19735"/>
                    <a:pt x="5910" y="19687"/>
                    <a:pt x="6039" y="19639"/>
                  </a:cubicBezTo>
                  <a:cubicBezTo>
                    <a:pt x="6143" y="19595"/>
                    <a:pt x="6304" y="19590"/>
                    <a:pt x="6432" y="19633"/>
                  </a:cubicBezTo>
                  <a:cubicBezTo>
                    <a:pt x="6630" y="19698"/>
                    <a:pt x="6842" y="19752"/>
                    <a:pt x="7052" y="19800"/>
                  </a:cubicBezTo>
                  <a:cubicBezTo>
                    <a:pt x="7215" y="19838"/>
                    <a:pt x="7320" y="19913"/>
                    <a:pt x="7343" y="19994"/>
                  </a:cubicBezTo>
                  <a:cubicBezTo>
                    <a:pt x="7355" y="20015"/>
                    <a:pt x="7353" y="20031"/>
                    <a:pt x="7365" y="20053"/>
                  </a:cubicBezTo>
                  <a:cubicBezTo>
                    <a:pt x="7377" y="20107"/>
                    <a:pt x="7402" y="20156"/>
                    <a:pt x="7402" y="20204"/>
                  </a:cubicBezTo>
                  <a:cubicBezTo>
                    <a:pt x="7413" y="20274"/>
                    <a:pt x="7400" y="20334"/>
                    <a:pt x="7365" y="20393"/>
                  </a:cubicBezTo>
                  <a:cubicBezTo>
                    <a:pt x="7295" y="20511"/>
                    <a:pt x="7122" y="20630"/>
                    <a:pt x="6866" y="20743"/>
                  </a:cubicBezTo>
                  <a:cubicBezTo>
                    <a:pt x="6831" y="20759"/>
                    <a:pt x="6808" y="20780"/>
                    <a:pt x="6808" y="20802"/>
                  </a:cubicBezTo>
                  <a:cubicBezTo>
                    <a:pt x="6808" y="20829"/>
                    <a:pt x="6830" y="20851"/>
                    <a:pt x="6877" y="20873"/>
                  </a:cubicBezTo>
                  <a:cubicBezTo>
                    <a:pt x="6923" y="20894"/>
                    <a:pt x="6993" y="20910"/>
                    <a:pt x="7063" y="20910"/>
                  </a:cubicBezTo>
                  <a:cubicBezTo>
                    <a:pt x="7109" y="20910"/>
                    <a:pt x="7155" y="20904"/>
                    <a:pt x="7190" y="20893"/>
                  </a:cubicBezTo>
                  <a:cubicBezTo>
                    <a:pt x="7563" y="20780"/>
                    <a:pt x="7823" y="20646"/>
                    <a:pt x="7963" y="20501"/>
                  </a:cubicBezTo>
                  <a:cubicBezTo>
                    <a:pt x="8033" y="20420"/>
                    <a:pt x="8079" y="20328"/>
                    <a:pt x="8090" y="20231"/>
                  </a:cubicBezTo>
                  <a:cubicBezTo>
                    <a:pt x="8090" y="20220"/>
                    <a:pt x="8090" y="20198"/>
                    <a:pt x="8101" y="20160"/>
                  </a:cubicBezTo>
                  <a:cubicBezTo>
                    <a:pt x="8113" y="20090"/>
                    <a:pt x="8252" y="20037"/>
                    <a:pt x="8404" y="20048"/>
                  </a:cubicBezTo>
                  <a:cubicBezTo>
                    <a:pt x="8765" y="20075"/>
                    <a:pt x="9185" y="20101"/>
                    <a:pt x="9512" y="20107"/>
                  </a:cubicBezTo>
                  <a:cubicBezTo>
                    <a:pt x="9617" y="20107"/>
                    <a:pt x="9700" y="20144"/>
                    <a:pt x="9723" y="20192"/>
                  </a:cubicBezTo>
                  <a:cubicBezTo>
                    <a:pt x="9747" y="20252"/>
                    <a:pt x="9746" y="20307"/>
                    <a:pt x="9734" y="20366"/>
                  </a:cubicBezTo>
                  <a:cubicBezTo>
                    <a:pt x="9722" y="20420"/>
                    <a:pt x="9676" y="20484"/>
                    <a:pt x="9617" y="20559"/>
                  </a:cubicBezTo>
                  <a:cubicBezTo>
                    <a:pt x="9606" y="20576"/>
                    <a:pt x="9593" y="20592"/>
                    <a:pt x="9581" y="20608"/>
                  </a:cubicBezTo>
                  <a:cubicBezTo>
                    <a:pt x="9534" y="20668"/>
                    <a:pt x="9489" y="20732"/>
                    <a:pt x="9443" y="20802"/>
                  </a:cubicBezTo>
                  <a:cubicBezTo>
                    <a:pt x="9384" y="20899"/>
                    <a:pt x="9372" y="20990"/>
                    <a:pt x="9395" y="21076"/>
                  </a:cubicBezTo>
                  <a:cubicBezTo>
                    <a:pt x="9418" y="21163"/>
                    <a:pt x="9466" y="21249"/>
                    <a:pt x="9559" y="21336"/>
                  </a:cubicBezTo>
                  <a:cubicBezTo>
                    <a:pt x="9641" y="21411"/>
                    <a:pt x="9747" y="21486"/>
                    <a:pt x="9887" y="21561"/>
                  </a:cubicBezTo>
                  <a:cubicBezTo>
                    <a:pt x="9934" y="21583"/>
                    <a:pt x="10002" y="21600"/>
                    <a:pt x="10084" y="21600"/>
                  </a:cubicBezTo>
                  <a:cubicBezTo>
                    <a:pt x="10131" y="21600"/>
                    <a:pt x="10165" y="21594"/>
                    <a:pt x="10212" y="21588"/>
                  </a:cubicBezTo>
                  <a:cubicBezTo>
                    <a:pt x="10270" y="21577"/>
                    <a:pt x="10317" y="21556"/>
                    <a:pt x="10328" y="21529"/>
                  </a:cubicBezTo>
                  <a:cubicBezTo>
                    <a:pt x="10340" y="21508"/>
                    <a:pt x="10341" y="21487"/>
                    <a:pt x="10317" y="21465"/>
                  </a:cubicBezTo>
                  <a:cubicBezTo>
                    <a:pt x="10142" y="21325"/>
                    <a:pt x="10050" y="21190"/>
                    <a:pt x="10062" y="21066"/>
                  </a:cubicBezTo>
                  <a:cubicBezTo>
                    <a:pt x="10062" y="21007"/>
                    <a:pt x="10096" y="20947"/>
                    <a:pt x="10142" y="20883"/>
                  </a:cubicBezTo>
                  <a:cubicBezTo>
                    <a:pt x="10177" y="20834"/>
                    <a:pt x="10234" y="20786"/>
                    <a:pt x="10281" y="20738"/>
                  </a:cubicBezTo>
                  <a:cubicBezTo>
                    <a:pt x="10304" y="20722"/>
                    <a:pt x="10316" y="20706"/>
                    <a:pt x="10339" y="20684"/>
                  </a:cubicBezTo>
                  <a:cubicBezTo>
                    <a:pt x="10432" y="20592"/>
                    <a:pt x="10494" y="20510"/>
                    <a:pt x="10529" y="20435"/>
                  </a:cubicBezTo>
                  <a:cubicBezTo>
                    <a:pt x="10540" y="20403"/>
                    <a:pt x="10550" y="20334"/>
                    <a:pt x="10551" y="20253"/>
                  </a:cubicBezTo>
                  <a:cubicBezTo>
                    <a:pt x="10551" y="20156"/>
                    <a:pt x="10702" y="20070"/>
                    <a:pt x="10900" y="20043"/>
                  </a:cubicBezTo>
                  <a:cubicBezTo>
                    <a:pt x="11157" y="20010"/>
                    <a:pt x="11412" y="19972"/>
                    <a:pt x="11564" y="19945"/>
                  </a:cubicBezTo>
                  <a:cubicBezTo>
                    <a:pt x="11587" y="19940"/>
                    <a:pt x="11613" y="19940"/>
                    <a:pt x="11637" y="19940"/>
                  </a:cubicBezTo>
                  <a:cubicBezTo>
                    <a:pt x="11742" y="19940"/>
                    <a:pt x="11833" y="19977"/>
                    <a:pt x="11844" y="20026"/>
                  </a:cubicBezTo>
                  <a:cubicBezTo>
                    <a:pt x="11856" y="20069"/>
                    <a:pt x="11869" y="20107"/>
                    <a:pt x="11881" y="20128"/>
                  </a:cubicBezTo>
                  <a:cubicBezTo>
                    <a:pt x="11916" y="20225"/>
                    <a:pt x="11984" y="20317"/>
                    <a:pt x="12078" y="20393"/>
                  </a:cubicBezTo>
                  <a:cubicBezTo>
                    <a:pt x="12171" y="20468"/>
                    <a:pt x="12301" y="20539"/>
                    <a:pt x="12453" y="20603"/>
                  </a:cubicBezTo>
                  <a:cubicBezTo>
                    <a:pt x="12581" y="20657"/>
                    <a:pt x="12744" y="20705"/>
                    <a:pt x="12930" y="20748"/>
                  </a:cubicBezTo>
                  <a:cubicBezTo>
                    <a:pt x="12965" y="20753"/>
                    <a:pt x="13001" y="20758"/>
                    <a:pt x="13036" y="20758"/>
                  </a:cubicBezTo>
                  <a:cubicBezTo>
                    <a:pt x="13118" y="20758"/>
                    <a:pt x="13197" y="20743"/>
                    <a:pt x="13244" y="20716"/>
                  </a:cubicBezTo>
                  <a:cubicBezTo>
                    <a:pt x="13291" y="20695"/>
                    <a:pt x="13302" y="20667"/>
                    <a:pt x="13302" y="20640"/>
                  </a:cubicBezTo>
                  <a:cubicBezTo>
                    <a:pt x="13302" y="20619"/>
                    <a:pt x="13280" y="20597"/>
                    <a:pt x="13233" y="20586"/>
                  </a:cubicBezTo>
                  <a:cubicBezTo>
                    <a:pt x="12953" y="20489"/>
                    <a:pt x="12754" y="20376"/>
                    <a:pt x="12661" y="20268"/>
                  </a:cubicBezTo>
                  <a:cubicBezTo>
                    <a:pt x="12614" y="20214"/>
                    <a:pt x="12592" y="20149"/>
                    <a:pt x="12581" y="20085"/>
                  </a:cubicBezTo>
                  <a:cubicBezTo>
                    <a:pt x="12569" y="20031"/>
                    <a:pt x="12581" y="19977"/>
                    <a:pt x="12581" y="19923"/>
                  </a:cubicBezTo>
                  <a:lnTo>
                    <a:pt x="12581" y="19864"/>
                  </a:lnTo>
                  <a:cubicBezTo>
                    <a:pt x="12581" y="19853"/>
                    <a:pt x="12580" y="19843"/>
                    <a:pt x="12591" y="19832"/>
                  </a:cubicBezTo>
                  <a:cubicBezTo>
                    <a:pt x="12626" y="19757"/>
                    <a:pt x="12720" y="19687"/>
                    <a:pt x="12872" y="19639"/>
                  </a:cubicBezTo>
                  <a:cubicBezTo>
                    <a:pt x="13035" y="19590"/>
                    <a:pt x="13187" y="19531"/>
                    <a:pt x="13339" y="19477"/>
                  </a:cubicBezTo>
                  <a:cubicBezTo>
                    <a:pt x="13385" y="19461"/>
                    <a:pt x="13444" y="19450"/>
                    <a:pt x="13503" y="19450"/>
                  </a:cubicBezTo>
                  <a:cubicBezTo>
                    <a:pt x="13584" y="19450"/>
                    <a:pt x="13663" y="19471"/>
                    <a:pt x="13721" y="19504"/>
                  </a:cubicBezTo>
                  <a:cubicBezTo>
                    <a:pt x="13768" y="19536"/>
                    <a:pt x="13816" y="19563"/>
                    <a:pt x="13874" y="19590"/>
                  </a:cubicBezTo>
                  <a:cubicBezTo>
                    <a:pt x="14026" y="19670"/>
                    <a:pt x="14201" y="19734"/>
                    <a:pt x="14399" y="19788"/>
                  </a:cubicBezTo>
                  <a:cubicBezTo>
                    <a:pt x="14597" y="19842"/>
                    <a:pt x="14796" y="19876"/>
                    <a:pt x="14971" y="19903"/>
                  </a:cubicBezTo>
                  <a:lnTo>
                    <a:pt x="15062" y="19913"/>
                  </a:lnTo>
                  <a:cubicBezTo>
                    <a:pt x="15202" y="19934"/>
                    <a:pt x="15331" y="19955"/>
                    <a:pt x="15460" y="19977"/>
                  </a:cubicBezTo>
                  <a:cubicBezTo>
                    <a:pt x="15611" y="20009"/>
                    <a:pt x="15729" y="20042"/>
                    <a:pt x="15846" y="20085"/>
                  </a:cubicBezTo>
                  <a:cubicBezTo>
                    <a:pt x="16056" y="20171"/>
                    <a:pt x="16218" y="20290"/>
                    <a:pt x="16334" y="20452"/>
                  </a:cubicBezTo>
                  <a:cubicBezTo>
                    <a:pt x="16358" y="20489"/>
                    <a:pt x="16439" y="20511"/>
                    <a:pt x="16520" y="20511"/>
                  </a:cubicBezTo>
                  <a:cubicBezTo>
                    <a:pt x="16544" y="20511"/>
                    <a:pt x="16570" y="20511"/>
                    <a:pt x="16593" y="20506"/>
                  </a:cubicBezTo>
                  <a:cubicBezTo>
                    <a:pt x="16722" y="20489"/>
                    <a:pt x="16802" y="20436"/>
                    <a:pt x="16779" y="20388"/>
                  </a:cubicBezTo>
                  <a:cubicBezTo>
                    <a:pt x="16721" y="20178"/>
                    <a:pt x="16579" y="20020"/>
                    <a:pt x="16334" y="19891"/>
                  </a:cubicBezTo>
                  <a:cubicBezTo>
                    <a:pt x="16206" y="19821"/>
                    <a:pt x="16044" y="19756"/>
                    <a:pt x="15846" y="19702"/>
                  </a:cubicBezTo>
                  <a:cubicBezTo>
                    <a:pt x="15694" y="19659"/>
                    <a:pt x="15530" y="19627"/>
                    <a:pt x="15391" y="19595"/>
                  </a:cubicBezTo>
                  <a:lnTo>
                    <a:pt x="15310" y="19580"/>
                  </a:lnTo>
                  <a:cubicBezTo>
                    <a:pt x="15124" y="19536"/>
                    <a:pt x="14993" y="19504"/>
                    <a:pt x="14888" y="19472"/>
                  </a:cubicBezTo>
                  <a:cubicBezTo>
                    <a:pt x="14783" y="19434"/>
                    <a:pt x="14692" y="19396"/>
                    <a:pt x="14611" y="19347"/>
                  </a:cubicBezTo>
                  <a:cubicBezTo>
                    <a:pt x="14517" y="19293"/>
                    <a:pt x="14434" y="19228"/>
                    <a:pt x="14341" y="19137"/>
                  </a:cubicBezTo>
                  <a:cubicBezTo>
                    <a:pt x="14294" y="19088"/>
                    <a:pt x="14307" y="19030"/>
                    <a:pt x="14388" y="18992"/>
                  </a:cubicBezTo>
                  <a:cubicBezTo>
                    <a:pt x="14517" y="18917"/>
                    <a:pt x="14751" y="18776"/>
                    <a:pt x="14960" y="18647"/>
                  </a:cubicBezTo>
                  <a:cubicBezTo>
                    <a:pt x="15054" y="18588"/>
                    <a:pt x="15238" y="18582"/>
                    <a:pt x="15343" y="18642"/>
                  </a:cubicBezTo>
                  <a:cubicBezTo>
                    <a:pt x="15401" y="18674"/>
                    <a:pt x="15448" y="18695"/>
                    <a:pt x="15460" y="18701"/>
                  </a:cubicBezTo>
                  <a:cubicBezTo>
                    <a:pt x="15600" y="18771"/>
                    <a:pt x="15774" y="18824"/>
                    <a:pt x="15937" y="18867"/>
                  </a:cubicBezTo>
                  <a:cubicBezTo>
                    <a:pt x="16240" y="18937"/>
                    <a:pt x="16591" y="18975"/>
                    <a:pt x="17034" y="18975"/>
                  </a:cubicBezTo>
                  <a:cubicBezTo>
                    <a:pt x="17139" y="18975"/>
                    <a:pt x="17234" y="18933"/>
                    <a:pt x="17246" y="18884"/>
                  </a:cubicBezTo>
                  <a:cubicBezTo>
                    <a:pt x="17257" y="18836"/>
                    <a:pt x="17186" y="18792"/>
                    <a:pt x="17093" y="18787"/>
                  </a:cubicBezTo>
                  <a:cubicBezTo>
                    <a:pt x="16743" y="18760"/>
                    <a:pt x="16453" y="18712"/>
                    <a:pt x="16254" y="18642"/>
                  </a:cubicBezTo>
                  <a:cubicBezTo>
                    <a:pt x="16149" y="18604"/>
                    <a:pt x="16056" y="18561"/>
                    <a:pt x="15963" y="18507"/>
                  </a:cubicBezTo>
                  <a:cubicBezTo>
                    <a:pt x="15881" y="18453"/>
                    <a:pt x="15799" y="18388"/>
                    <a:pt x="15729" y="18324"/>
                  </a:cubicBezTo>
                  <a:cubicBezTo>
                    <a:pt x="15648" y="18237"/>
                    <a:pt x="15647" y="18135"/>
                    <a:pt x="15740" y="18054"/>
                  </a:cubicBezTo>
                  <a:cubicBezTo>
                    <a:pt x="15845" y="17963"/>
                    <a:pt x="15951" y="17866"/>
                    <a:pt x="16021" y="17807"/>
                  </a:cubicBezTo>
                  <a:cubicBezTo>
                    <a:pt x="16103" y="17726"/>
                    <a:pt x="16325" y="17704"/>
                    <a:pt x="16477" y="17763"/>
                  </a:cubicBezTo>
                  <a:cubicBezTo>
                    <a:pt x="16512" y="17779"/>
                    <a:pt x="16545" y="17789"/>
                    <a:pt x="16557" y="17795"/>
                  </a:cubicBezTo>
                  <a:cubicBezTo>
                    <a:pt x="16720" y="17854"/>
                    <a:pt x="16896" y="17904"/>
                    <a:pt x="17071" y="17936"/>
                  </a:cubicBezTo>
                  <a:cubicBezTo>
                    <a:pt x="17316" y="17979"/>
                    <a:pt x="17573" y="18000"/>
                    <a:pt x="17876" y="18000"/>
                  </a:cubicBezTo>
                  <a:cubicBezTo>
                    <a:pt x="17969" y="18000"/>
                    <a:pt x="18074" y="18001"/>
                    <a:pt x="18179" y="17995"/>
                  </a:cubicBezTo>
                  <a:cubicBezTo>
                    <a:pt x="18284" y="17990"/>
                    <a:pt x="18375" y="17946"/>
                    <a:pt x="18375" y="17893"/>
                  </a:cubicBezTo>
                  <a:cubicBezTo>
                    <a:pt x="18375" y="17844"/>
                    <a:pt x="18305" y="17807"/>
                    <a:pt x="18200" y="17802"/>
                  </a:cubicBezTo>
                  <a:cubicBezTo>
                    <a:pt x="17839" y="17785"/>
                    <a:pt x="17547" y="17746"/>
                    <a:pt x="17326" y="17687"/>
                  </a:cubicBezTo>
                  <a:cubicBezTo>
                    <a:pt x="17209" y="17655"/>
                    <a:pt x="17106" y="17618"/>
                    <a:pt x="17012" y="17569"/>
                  </a:cubicBezTo>
                  <a:cubicBezTo>
                    <a:pt x="16931" y="17521"/>
                    <a:pt x="16847" y="17467"/>
                    <a:pt x="16754" y="17413"/>
                  </a:cubicBezTo>
                  <a:cubicBezTo>
                    <a:pt x="16754" y="17413"/>
                    <a:pt x="16707" y="17381"/>
                    <a:pt x="16695" y="17371"/>
                  </a:cubicBezTo>
                  <a:cubicBezTo>
                    <a:pt x="16602" y="17311"/>
                    <a:pt x="16593" y="17235"/>
                    <a:pt x="16652" y="17165"/>
                  </a:cubicBezTo>
                  <a:cubicBezTo>
                    <a:pt x="16780" y="17020"/>
                    <a:pt x="16896" y="16868"/>
                    <a:pt x="17012" y="16717"/>
                  </a:cubicBezTo>
                  <a:cubicBezTo>
                    <a:pt x="17047" y="16680"/>
                    <a:pt x="17116" y="16648"/>
                    <a:pt x="17209" y="16648"/>
                  </a:cubicBezTo>
                  <a:cubicBezTo>
                    <a:pt x="17221" y="16648"/>
                    <a:pt x="17245" y="16648"/>
                    <a:pt x="17257" y="16648"/>
                  </a:cubicBezTo>
                  <a:cubicBezTo>
                    <a:pt x="17385" y="16659"/>
                    <a:pt x="17490" y="16675"/>
                    <a:pt x="17606" y="16707"/>
                  </a:cubicBezTo>
                  <a:cubicBezTo>
                    <a:pt x="17723" y="16740"/>
                    <a:pt x="17851" y="16782"/>
                    <a:pt x="17967" y="16825"/>
                  </a:cubicBezTo>
                  <a:lnTo>
                    <a:pt x="18004" y="16837"/>
                  </a:lnTo>
                  <a:cubicBezTo>
                    <a:pt x="18120" y="16880"/>
                    <a:pt x="18260" y="16933"/>
                    <a:pt x="18412" y="16977"/>
                  </a:cubicBezTo>
                  <a:cubicBezTo>
                    <a:pt x="18587" y="17025"/>
                    <a:pt x="18772" y="17063"/>
                    <a:pt x="18959" y="17079"/>
                  </a:cubicBezTo>
                  <a:cubicBezTo>
                    <a:pt x="19099" y="17095"/>
                    <a:pt x="19252" y="17101"/>
                    <a:pt x="19403" y="17101"/>
                  </a:cubicBezTo>
                  <a:cubicBezTo>
                    <a:pt x="19601" y="17101"/>
                    <a:pt x="19810" y="17089"/>
                    <a:pt x="20067" y="17062"/>
                  </a:cubicBezTo>
                  <a:cubicBezTo>
                    <a:pt x="20171" y="17052"/>
                    <a:pt x="20242" y="17004"/>
                    <a:pt x="20231" y="16950"/>
                  </a:cubicBezTo>
                  <a:cubicBezTo>
                    <a:pt x="20219" y="16907"/>
                    <a:pt x="20138" y="16874"/>
                    <a:pt x="20045" y="16874"/>
                  </a:cubicBezTo>
                  <a:lnTo>
                    <a:pt x="20034" y="16874"/>
                  </a:lnTo>
                  <a:cubicBezTo>
                    <a:pt x="19975" y="16874"/>
                    <a:pt x="19917" y="16874"/>
                    <a:pt x="19859" y="16874"/>
                  </a:cubicBezTo>
                  <a:cubicBezTo>
                    <a:pt x="19579" y="16874"/>
                    <a:pt x="19332" y="16858"/>
                    <a:pt x="19134" y="16820"/>
                  </a:cubicBezTo>
                  <a:cubicBezTo>
                    <a:pt x="19005" y="16798"/>
                    <a:pt x="18889" y="16767"/>
                    <a:pt x="18784" y="16724"/>
                  </a:cubicBezTo>
                  <a:cubicBezTo>
                    <a:pt x="18679" y="16686"/>
                    <a:pt x="18586" y="16631"/>
                    <a:pt x="18481" y="16583"/>
                  </a:cubicBezTo>
                  <a:lnTo>
                    <a:pt x="18459" y="16573"/>
                  </a:lnTo>
                  <a:cubicBezTo>
                    <a:pt x="18343" y="16513"/>
                    <a:pt x="18214" y="16448"/>
                    <a:pt x="18051" y="16394"/>
                  </a:cubicBezTo>
                  <a:cubicBezTo>
                    <a:pt x="17911" y="16346"/>
                    <a:pt x="17759" y="16309"/>
                    <a:pt x="17595" y="16276"/>
                  </a:cubicBezTo>
                  <a:cubicBezTo>
                    <a:pt x="17456" y="16249"/>
                    <a:pt x="17374" y="16174"/>
                    <a:pt x="17421" y="16109"/>
                  </a:cubicBezTo>
                  <a:cubicBezTo>
                    <a:pt x="17479" y="16007"/>
                    <a:pt x="17549" y="15899"/>
                    <a:pt x="17595" y="15791"/>
                  </a:cubicBezTo>
                  <a:cubicBezTo>
                    <a:pt x="17630" y="15727"/>
                    <a:pt x="17736" y="15684"/>
                    <a:pt x="17876" y="15673"/>
                  </a:cubicBezTo>
                  <a:lnTo>
                    <a:pt x="17887" y="15673"/>
                  </a:lnTo>
                  <a:cubicBezTo>
                    <a:pt x="18050" y="15663"/>
                    <a:pt x="18203" y="15652"/>
                    <a:pt x="18343" y="15652"/>
                  </a:cubicBezTo>
                  <a:lnTo>
                    <a:pt x="18364" y="15652"/>
                  </a:lnTo>
                  <a:cubicBezTo>
                    <a:pt x="18504" y="15652"/>
                    <a:pt x="18623" y="15662"/>
                    <a:pt x="18751" y="15678"/>
                  </a:cubicBezTo>
                  <a:cubicBezTo>
                    <a:pt x="18996" y="15711"/>
                    <a:pt x="19252" y="15786"/>
                    <a:pt x="19520" y="15899"/>
                  </a:cubicBezTo>
                  <a:cubicBezTo>
                    <a:pt x="19555" y="15915"/>
                    <a:pt x="19601" y="15921"/>
                    <a:pt x="19647" y="15921"/>
                  </a:cubicBezTo>
                  <a:cubicBezTo>
                    <a:pt x="19694" y="15921"/>
                    <a:pt x="19739" y="15910"/>
                    <a:pt x="19786" y="15894"/>
                  </a:cubicBezTo>
                  <a:cubicBezTo>
                    <a:pt x="19868" y="15856"/>
                    <a:pt x="19881" y="15802"/>
                    <a:pt x="19811" y="15759"/>
                  </a:cubicBezTo>
                  <a:cubicBezTo>
                    <a:pt x="19531" y="15598"/>
                    <a:pt x="19273" y="15494"/>
                    <a:pt x="18969" y="15424"/>
                  </a:cubicBezTo>
                  <a:cubicBezTo>
                    <a:pt x="18795" y="15387"/>
                    <a:pt x="18599" y="15354"/>
                    <a:pt x="18401" y="15343"/>
                  </a:cubicBezTo>
                  <a:cubicBezTo>
                    <a:pt x="18343" y="15338"/>
                    <a:pt x="18225" y="15333"/>
                    <a:pt x="18073" y="15333"/>
                  </a:cubicBezTo>
                  <a:cubicBezTo>
                    <a:pt x="18015" y="15333"/>
                    <a:pt x="17955" y="15318"/>
                    <a:pt x="17920" y="15296"/>
                  </a:cubicBezTo>
                  <a:cubicBezTo>
                    <a:pt x="17885" y="15275"/>
                    <a:pt x="17876" y="15247"/>
                    <a:pt x="17876" y="15221"/>
                  </a:cubicBezTo>
                  <a:cubicBezTo>
                    <a:pt x="17911" y="15134"/>
                    <a:pt x="17967" y="14988"/>
                    <a:pt x="18026" y="14848"/>
                  </a:cubicBezTo>
                  <a:cubicBezTo>
                    <a:pt x="18061" y="14762"/>
                    <a:pt x="18270" y="14708"/>
                    <a:pt x="18445" y="14746"/>
                  </a:cubicBezTo>
                  <a:cubicBezTo>
                    <a:pt x="18491" y="14756"/>
                    <a:pt x="18517" y="14763"/>
                    <a:pt x="18529" y="14763"/>
                  </a:cubicBezTo>
                  <a:cubicBezTo>
                    <a:pt x="18715" y="14795"/>
                    <a:pt x="18925" y="14811"/>
                    <a:pt x="19112" y="14816"/>
                  </a:cubicBezTo>
                  <a:cubicBezTo>
                    <a:pt x="19123" y="14816"/>
                    <a:pt x="19147" y="14816"/>
                    <a:pt x="19159" y="14816"/>
                  </a:cubicBezTo>
                  <a:cubicBezTo>
                    <a:pt x="19486" y="14816"/>
                    <a:pt x="19810" y="14778"/>
                    <a:pt x="20183" y="14697"/>
                  </a:cubicBezTo>
                  <a:cubicBezTo>
                    <a:pt x="20288" y="14675"/>
                    <a:pt x="20335" y="14622"/>
                    <a:pt x="20289" y="14574"/>
                  </a:cubicBezTo>
                  <a:cubicBezTo>
                    <a:pt x="20266" y="14536"/>
                    <a:pt x="20185" y="14515"/>
                    <a:pt x="20103" y="14515"/>
                  </a:cubicBezTo>
                  <a:cubicBezTo>
                    <a:pt x="20091" y="14515"/>
                    <a:pt x="20067" y="14515"/>
                    <a:pt x="20056" y="14520"/>
                  </a:cubicBezTo>
                  <a:cubicBezTo>
                    <a:pt x="19822" y="14547"/>
                    <a:pt x="19623" y="14562"/>
                    <a:pt x="19436" y="14562"/>
                  </a:cubicBezTo>
                  <a:cubicBezTo>
                    <a:pt x="19331" y="14562"/>
                    <a:pt x="19241" y="14557"/>
                    <a:pt x="19159" y="14552"/>
                  </a:cubicBezTo>
                  <a:cubicBezTo>
                    <a:pt x="19031" y="14541"/>
                    <a:pt x="18901" y="14520"/>
                    <a:pt x="18773" y="14488"/>
                  </a:cubicBezTo>
                  <a:cubicBezTo>
                    <a:pt x="18656" y="14456"/>
                    <a:pt x="18539" y="14418"/>
                    <a:pt x="18423" y="14380"/>
                  </a:cubicBezTo>
                  <a:lnTo>
                    <a:pt x="18401" y="14374"/>
                  </a:lnTo>
                  <a:cubicBezTo>
                    <a:pt x="18366" y="14363"/>
                    <a:pt x="18330" y="14352"/>
                    <a:pt x="18295" y="14342"/>
                  </a:cubicBezTo>
                  <a:cubicBezTo>
                    <a:pt x="18202" y="14309"/>
                    <a:pt x="18141" y="14261"/>
                    <a:pt x="18153" y="14207"/>
                  </a:cubicBezTo>
                  <a:cubicBezTo>
                    <a:pt x="18165" y="14148"/>
                    <a:pt x="18179" y="14089"/>
                    <a:pt x="18179" y="14035"/>
                  </a:cubicBezTo>
                  <a:cubicBezTo>
                    <a:pt x="18190" y="13987"/>
                    <a:pt x="18270" y="13943"/>
                    <a:pt x="18386" y="13943"/>
                  </a:cubicBezTo>
                  <a:cubicBezTo>
                    <a:pt x="18386" y="13943"/>
                    <a:pt x="18459" y="13943"/>
                    <a:pt x="18459" y="13943"/>
                  </a:cubicBezTo>
                  <a:cubicBezTo>
                    <a:pt x="18669" y="13943"/>
                    <a:pt x="18888" y="13928"/>
                    <a:pt x="19086" y="13895"/>
                  </a:cubicBezTo>
                  <a:cubicBezTo>
                    <a:pt x="19296" y="13863"/>
                    <a:pt x="19472" y="13813"/>
                    <a:pt x="19600" y="13781"/>
                  </a:cubicBezTo>
                  <a:lnTo>
                    <a:pt x="19626" y="13776"/>
                  </a:lnTo>
                  <a:cubicBezTo>
                    <a:pt x="19754" y="13744"/>
                    <a:pt x="19881" y="13712"/>
                    <a:pt x="19997" y="13685"/>
                  </a:cubicBezTo>
                  <a:cubicBezTo>
                    <a:pt x="20126" y="13658"/>
                    <a:pt x="20266" y="13641"/>
                    <a:pt x="20395" y="13641"/>
                  </a:cubicBezTo>
                  <a:cubicBezTo>
                    <a:pt x="20430" y="13641"/>
                    <a:pt x="20465" y="13641"/>
                    <a:pt x="20500" y="13641"/>
                  </a:cubicBezTo>
                  <a:cubicBezTo>
                    <a:pt x="20722" y="13641"/>
                    <a:pt x="20989" y="13668"/>
                    <a:pt x="21280" y="13717"/>
                  </a:cubicBezTo>
                  <a:cubicBezTo>
                    <a:pt x="21303" y="13722"/>
                    <a:pt x="21326" y="13722"/>
                    <a:pt x="21349" y="13722"/>
                  </a:cubicBezTo>
                  <a:cubicBezTo>
                    <a:pt x="21419" y="13722"/>
                    <a:pt x="21489" y="13700"/>
                    <a:pt x="21524" y="13668"/>
                  </a:cubicBezTo>
                  <a:cubicBezTo>
                    <a:pt x="21571" y="13620"/>
                    <a:pt x="21537" y="13560"/>
                    <a:pt x="21444" y="13533"/>
                  </a:cubicBezTo>
                  <a:cubicBezTo>
                    <a:pt x="21059" y="13431"/>
                    <a:pt x="20733" y="13378"/>
                    <a:pt x="20395" y="13362"/>
                  </a:cubicBezTo>
                  <a:cubicBezTo>
                    <a:pt x="20348" y="13362"/>
                    <a:pt x="20299" y="13357"/>
                    <a:pt x="20252" y="13357"/>
                  </a:cubicBezTo>
                  <a:cubicBezTo>
                    <a:pt x="20101" y="13357"/>
                    <a:pt x="19952" y="13367"/>
                    <a:pt x="19800" y="13384"/>
                  </a:cubicBezTo>
                  <a:cubicBezTo>
                    <a:pt x="19626" y="13405"/>
                    <a:pt x="19459" y="13431"/>
                    <a:pt x="19319" y="13458"/>
                  </a:cubicBezTo>
                  <a:lnTo>
                    <a:pt x="19276" y="13464"/>
                  </a:lnTo>
                  <a:cubicBezTo>
                    <a:pt x="19136" y="13491"/>
                    <a:pt x="18993" y="13513"/>
                    <a:pt x="18853" y="13523"/>
                  </a:cubicBezTo>
                  <a:cubicBezTo>
                    <a:pt x="18771" y="13529"/>
                    <a:pt x="18704" y="13533"/>
                    <a:pt x="18634" y="13533"/>
                  </a:cubicBezTo>
                  <a:cubicBezTo>
                    <a:pt x="18588" y="13533"/>
                    <a:pt x="18539" y="13534"/>
                    <a:pt x="18492" y="13528"/>
                  </a:cubicBezTo>
                  <a:lnTo>
                    <a:pt x="18481" y="13528"/>
                  </a:lnTo>
                  <a:cubicBezTo>
                    <a:pt x="18330" y="13518"/>
                    <a:pt x="18223" y="13459"/>
                    <a:pt x="18211" y="13384"/>
                  </a:cubicBezTo>
                  <a:cubicBezTo>
                    <a:pt x="18211" y="13211"/>
                    <a:pt x="18203" y="13044"/>
                    <a:pt x="18168" y="12877"/>
                  </a:cubicBezTo>
                  <a:cubicBezTo>
                    <a:pt x="18168" y="12839"/>
                    <a:pt x="18190" y="12806"/>
                    <a:pt x="18237" y="12779"/>
                  </a:cubicBezTo>
                  <a:cubicBezTo>
                    <a:pt x="18400" y="12704"/>
                    <a:pt x="18539" y="12769"/>
                    <a:pt x="19017" y="12796"/>
                  </a:cubicBezTo>
                  <a:cubicBezTo>
                    <a:pt x="19215" y="12807"/>
                    <a:pt x="19424" y="12800"/>
                    <a:pt x="19611" y="12784"/>
                  </a:cubicBezTo>
                  <a:cubicBezTo>
                    <a:pt x="19937" y="12752"/>
                    <a:pt x="20252" y="12678"/>
                    <a:pt x="20602" y="12549"/>
                  </a:cubicBezTo>
                  <a:cubicBezTo>
                    <a:pt x="20684" y="12516"/>
                    <a:pt x="20708" y="12457"/>
                    <a:pt x="20650" y="12414"/>
                  </a:cubicBezTo>
                  <a:cubicBezTo>
                    <a:pt x="20615" y="12387"/>
                    <a:pt x="20544" y="12370"/>
                    <a:pt x="20486" y="12370"/>
                  </a:cubicBezTo>
                  <a:cubicBezTo>
                    <a:pt x="20451" y="12370"/>
                    <a:pt x="20430" y="12375"/>
                    <a:pt x="20395" y="12380"/>
                  </a:cubicBezTo>
                  <a:cubicBezTo>
                    <a:pt x="19462" y="12623"/>
                    <a:pt x="19089" y="12478"/>
                    <a:pt x="18343" y="12360"/>
                  </a:cubicBezTo>
                  <a:cubicBezTo>
                    <a:pt x="18156" y="12333"/>
                    <a:pt x="18028" y="12258"/>
                    <a:pt x="17993" y="12171"/>
                  </a:cubicBezTo>
                  <a:cubicBezTo>
                    <a:pt x="17946" y="12037"/>
                    <a:pt x="17888" y="11907"/>
                    <a:pt x="17818" y="11777"/>
                  </a:cubicBezTo>
                  <a:cubicBezTo>
                    <a:pt x="17783" y="11702"/>
                    <a:pt x="17852" y="11622"/>
                    <a:pt x="18004" y="11579"/>
                  </a:cubicBezTo>
                  <a:cubicBezTo>
                    <a:pt x="18039" y="11568"/>
                    <a:pt x="18074" y="11563"/>
                    <a:pt x="18120" y="11552"/>
                  </a:cubicBezTo>
                  <a:cubicBezTo>
                    <a:pt x="18237" y="11530"/>
                    <a:pt x="18354" y="11514"/>
                    <a:pt x="18470" y="11503"/>
                  </a:cubicBezTo>
                  <a:cubicBezTo>
                    <a:pt x="18529" y="11498"/>
                    <a:pt x="18586" y="11498"/>
                    <a:pt x="18656" y="11498"/>
                  </a:cubicBezTo>
                  <a:cubicBezTo>
                    <a:pt x="18726" y="11498"/>
                    <a:pt x="18806" y="11498"/>
                    <a:pt x="18911" y="11503"/>
                  </a:cubicBezTo>
                  <a:lnTo>
                    <a:pt x="18984" y="11503"/>
                  </a:lnTo>
                  <a:cubicBezTo>
                    <a:pt x="19101" y="11508"/>
                    <a:pt x="19228" y="11508"/>
                    <a:pt x="19356" y="11508"/>
                  </a:cubicBezTo>
                  <a:cubicBezTo>
                    <a:pt x="19391" y="11508"/>
                    <a:pt x="19437" y="11508"/>
                    <a:pt x="19472" y="11508"/>
                  </a:cubicBezTo>
                  <a:cubicBezTo>
                    <a:pt x="19682" y="11503"/>
                    <a:pt x="19881" y="11487"/>
                    <a:pt x="20056" y="11449"/>
                  </a:cubicBezTo>
                  <a:cubicBezTo>
                    <a:pt x="20370" y="11390"/>
                    <a:pt x="20661" y="11292"/>
                    <a:pt x="20941" y="11131"/>
                  </a:cubicBezTo>
                  <a:cubicBezTo>
                    <a:pt x="21011" y="11093"/>
                    <a:pt x="21012" y="11029"/>
                    <a:pt x="20930" y="10991"/>
                  </a:cubicBezTo>
                  <a:cubicBezTo>
                    <a:pt x="20884" y="10970"/>
                    <a:pt x="20836" y="10959"/>
                    <a:pt x="20777" y="10959"/>
                  </a:cubicBezTo>
                  <a:cubicBezTo>
                    <a:pt x="20731" y="10959"/>
                    <a:pt x="20696" y="10963"/>
                    <a:pt x="20661" y="10979"/>
                  </a:cubicBezTo>
                  <a:cubicBezTo>
                    <a:pt x="20392" y="11087"/>
                    <a:pt x="20126" y="11153"/>
                    <a:pt x="19870" y="11180"/>
                  </a:cubicBezTo>
                  <a:cubicBezTo>
                    <a:pt x="19776" y="11190"/>
                    <a:pt x="19694" y="11195"/>
                    <a:pt x="19589" y="11195"/>
                  </a:cubicBezTo>
                  <a:cubicBezTo>
                    <a:pt x="19542" y="11195"/>
                    <a:pt x="19497" y="11195"/>
                    <a:pt x="19451" y="11190"/>
                  </a:cubicBezTo>
                  <a:cubicBezTo>
                    <a:pt x="19322" y="11184"/>
                    <a:pt x="19193" y="11174"/>
                    <a:pt x="19053" y="11158"/>
                  </a:cubicBezTo>
                  <a:lnTo>
                    <a:pt x="18995" y="11153"/>
                  </a:lnTo>
                  <a:cubicBezTo>
                    <a:pt x="18832" y="11137"/>
                    <a:pt x="18644" y="11121"/>
                    <a:pt x="18434" y="11121"/>
                  </a:cubicBezTo>
                  <a:cubicBezTo>
                    <a:pt x="18224" y="11121"/>
                    <a:pt x="18013" y="11136"/>
                    <a:pt x="17803" y="11168"/>
                  </a:cubicBezTo>
                  <a:cubicBezTo>
                    <a:pt x="17768" y="11173"/>
                    <a:pt x="17747" y="11179"/>
                    <a:pt x="17712" y="11185"/>
                  </a:cubicBezTo>
                  <a:cubicBezTo>
                    <a:pt x="17665" y="11190"/>
                    <a:pt x="17617" y="11195"/>
                    <a:pt x="17570" y="11190"/>
                  </a:cubicBezTo>
                  <a:cubicBezTo>
                    <a:pt x="17477" y="11184"/>
                    <a:pt x="17397" y="11147"/>
                    <a:pt x="17362" y="11104"/>
                  </a:cubicBezTo>
                  <a:cubicBezTo>
                    <a:pt x="17316" y="11050"/>
                    <a:pt x="17267" y="11001"/>
                    <a:pt x="17220" y="10947"/>
                  </a:cubicBezTo>
                  <a:cubicBezTo>
                    <a:pt x="17138" y="10856"/>
                    <a:pt x="17058" y="10769"/>
                    <a:pt x="16976" y="10683"/>
                  </a:cubicBezTo>
                  <a:cubicBezTo>
                    <a:pt x="16953" y="10661"/>
                    <a:pt x="16964" y="10635"/>
                    <a:pt x="16987" y="10619"/>
                  </a:cubicBezTo>
                  <a:cubicBezTo>
                    <a:pt x="17010" y="10597"/>
                    <a:pt x="17060" y="10587"/>
                    <a:pt x="17118" y="10582"/>
                  </a:cubicBezTo>
                  <a:cubicBezTo>
                    <a:pt x="17223" y="10577"/>
                    <a:pt x="17313" y="10571"/>
                    <a:pt x="17395" y="10565"/>
                  </a:cubicBezTo>
                  <a:cubicBezTo>
                    <a:pt x="17593" y="10549"/>
                    <a:pt x="17793" y="10517"/>
                    <a:pt x="17956" y="10474"/>
                  </a:cubicBezTo>
                  <a:cubicBezTo>
                    <a:pt x="18318" y="10383"/>
                    <a:pt x="18574" y="10252"/>
                    <a:pt x="18784" y="10139"/>
                  </a:cubicBezTo>
                  <a:cubicBezTo>
                    <a:pt x="18819" y="10118"/>
                    <a:pt x="18831" y="10097"/>
                    <a:pt x="18831" y="10075"/>
                  </a:cubicBezTo>
                  <a:cubicBezTo>
                    <a:pt x="18831" y="10054"/>
                    <a:pt x="18797" y="10032"/>
                    <a:pt x="18762" y="10016"/>
                  </a:cubicBezTo>
                  <a:cubicBezTo>
                    <a:pt x="18727" y="10005"/>
                    <a:pt x="18680" y="9994"/>
                    <a:pt x="18645" y="9994"/>
                  </a:cubicBezTo>
                  <a:cubicBezTo>
                    <a:pt x="18598" y="9994"/>
                    <a:pt x="18553" y="10000"/>
                    <a:pt x="18518" y="10016"/>
                  </a:cubicBezTo>
                  <a:cubicBezTo>
                    <a:pt x="18226" y="10129"/>
                    <a:pt x="17978" y="10199"/>
                    <a:pt x="17745" y="10237"/>
                  </a:cubicBezTo>
                  <a:cubicBezTo>
                    <a:pt x="17617" y="10258"/>
                    <a:pt x="17491" y="10269"/>
                    <a:pt x="17351" y="10269"/>
                  </a:cubicBezTo>
                  <a:lnTo>
                    <a:pt x="17337" y="10269"/>
                  </a:lnTo>
                  <a:cubicBezTo>
                    <a:pt x="17208" y="10269"/>
                    <a:pt x="17071" y="10263"/>
                    <a:pt x="16896" y="10252"/>
                  </a:cubicBezTo>
                  <a:cubicBezTo>
                    <a:pt x="16861" y="10252"/>
                    <a:pt x="16824" y="10247"/>
                    <a:pt x="16801" y="10247"/>
                  </a:cubicBezTo>
                  <a:cubicBezTo>
                    <a:pt x="16673" y="10242"/>
                    <a:pt x="16556" y="10198"/>
                    <a:pt x="16509" y="10144"/>
                  </a:cubicBezTo>
                  <a:cubicBezTo>
                    <a:pt x="16451" y="10080"/>
                    <a:pt x="16369" y="9972"/>
                    <a:pt x="16287" y="9865"/>
                  </a:cubicBezTo>
                  <a:cubicBezTo>
                    <a:pt x="16217" y="9773"/>
                    <a:pt x="16267" y="9675"/>
                    <a:pt x="16418" y="9605"/>
                  </a:cubicBezTo>
                  <a:cubicBezTo>
                    <a:pt x="16535" y="9552"/>
                    <a:pt x="16638" y="9509"/>
                    <a:pt x="16684" y="9488"/>
                  </a:cubicBezTo>
                  <a:cubicBezTo>
                    <a:pt x="16801" y="9434"/>
                    <a:pt x="16907" y="9380"/>
                    <a:pt x="17012" y="9343"/>
                  </a:cubicBezTo>
                  <a:cubicBezTo>
                    <a:pt x="17117" y="9305"/>
                    <a:pt x="17233" y="9272"/>
                    <a:pt x="17373" y="9250"/>
                  </a:cubicBezTo>
                  <a:cubicBezTo>
                    <a:pt x="17571" y="9218"/>
                    <a:pt x="17817" y="9201"/>
                    <a:pt x="18120" y="9201"/>
                  </a:cubicBezTo>
                  <a:cubicBezTo>
                    <a:pt x="18179" y="9201"/>
                    <a:pt x="18226" y="9201"/>
                    <a:pt x="18284" y="9201"/>
                  </a:cubicBezTo>
                  <a:lnTo>
                    <a:pt x="18295" y="9201"/>
                  </a:lnTo>
                  <a:cubicBezTo>
                    <a:pt x="18389" y="9201"/>
                    <a:pt x="18469" y="9175"/>
                    <a:pt x="18492" y="9132"/>
                  </a:cubicBezTo>
                  <a:cubicBezTo>
                    <a:pt x="18504" y="9111"/>
                    <a:pt x="18494" y="9083"/>
                    <a:pt x="18470" y="9067"/>
                  </a:cubicBezTo>
                  <a:cubicBezTo>
                    <a:pt x="18447" y="9045"/>
                    <a:pt x="18401" y="9035"/>
                    <a:pt x="18343" y="9030"/>
                  </a:cubicBezTo>
                  <a:cubicBezTo>
                    <a:pt x="18074" y="9003"/>
                    <a:pt x="17840" y="8986"/>
                    <a:pt x="17595" y="8986"/>
                  </a:cubicBezTo>
                  <a:cubicBezTo>
                    <a:pt x="17479" y="8986"/>
                    <a:pt x="17362" y="8992"/>
                    <a:pt x="17246" y="8998"/>
                  </a:cubicBezTo>
                  <a:cubicBezTo>
                    <a:pt x="17047" y="9014"/>
                    <a:pt x="16860" y="9040"/>
                    <a:pt x="16673" y="9083"/>
                  </a:cubicBezTo>
                  <a:cubicBezTo>
                    <a:pt x="16498" y="9127"/>
                    <a:pt x="16347" y="9175"/>
                    <a:pt x="16207" y="9223"/>
                  </a:cubicBezTo>
                  <a:cubicBezTo>
                    <a:pt x="16195" y="9229"/>
                    <a:pt x="16184" y="9235"/>
                    <a:pt x="16149" y="9240"/>
                  </a:cubicBezTo>
                  <a:cubicBezTo>
                    <a:pt x="16009" y="9278"/>
                    <a:pt x="15835" y="9250"/>
                    <a:pt x="15777" y="9174"/>
                  </a:cubicBezTo>
                  <a:cubicBezTo>
                    <a:pt x="15684" y="9040"/>
                    <a:pt x="15576" y="8901"/>
                    <a:pt x="15529" y="8809"/>
                  </a:cubicBezTo>
                  <a:cubicBezTo>
                    <a:pt x="15506" y="8777"/>
                    <a:pt x="15519" y="8743"/>
                    <a:pt x="15565" y="8716"/>
                  </a:cubicBezTo>
                  <a:cubicBezTo>
                    <a:pt x="15600" y="8689"/>
                    <a:pt x="15670" y="8675"/>
                    <a:pt x="15740" y="8669"/>
                  </a:cubicBezTo>
                  <a:cubicBezTo>
                    <a:pt x="15845" y="8664"/>
                    <a:pt x="15916" y="8658"/>
                    <a:pt x="15963" y="8658"/>
                  </a:cubicBezTo>
                  <a:cubicBezTo>
                    <a:pt x="16161" y="8652"/>
                    <a:pt x="16359" y="8631"/>
                    <a:pt x="16546" y="8599"/>
                  </a:cubicBezTo>
                  <a:cubicBezTo>
                    <a:pt x="16919" y="8534"/>
                    <a:pt x="17211" y="8431"/>
                    <a:pt x="17468" y="8334"/>
                  </a:cubicBezTo>
                  <a:cubicBezTo>
                    <a:pt x="17515" y="8318"/>
                    <a:pt x="17537" y="8297"/>
                    <a:pt x="17537" y="8270"/>
                  </a:cubicBezTo>
                  <a:cubicBezTo>
                    <a:pt x="17537" y="8249"/>
                    <a:pt x="17526" y="8227"/>
                    <a:pt x="17479" y="8211"/>
                  </a:cubicBezTo>
                  <a:cubicBezTo>
                    <a:pt x="17444" y="8195"/>
                    <a:pt x="17395" y="8184"/>
                    <a:pt x="17337" y="8184"/>
                  </a:cubicBezTo>
                  <a:cubicBezTo>
                    <a:pt x="17302" y="8184"/>
                    <a:pt x="17270" y="8189"/>
                    <a:pt x="17235" y="8200"/>
                  </a:cubicBezTo>
                  <a:cubicBezTo>
                    <a:pt x="17025" y="8259"/>
                    <a:pt x="16707" y="8334"/>
                    <a:pt x="16404" y="8361"/>
                  </a:cubicBezTo>
                  <a:cubicBezTo>
                    <a:pt x="16322" y="8367"/>
                    <a:pt x="16240" y="8373"/>
                    <a:pt x="16170" y="8373"/>
                  </a:cubicBezTo>
                  <a:cubicBezTo>
                    <a:pt x="16112" y="8373"/>
                    <a:pt x="16054" y="8372"/>
                    <a:pt x="15996" y="8366"/>
                  </a:cubicBezTo>
                  <a:cubicBezTo>
                    <a:pt x="15844" y="8355"/>
                    <a:pt x="15683" y="8335"/>
                    <a:pt x="15555" y="8319"/>
                  </a:cubicBezTo>
                  <a:lnTo>
                    <a:pt x="15460" y="8307"/>
                  </a:lnTo>
                  <a:cubicBezTo>
                    <a:pt x="15331" y="8291"/>
                    <a:pt x="15239" y="8244"/>
                    <a:pt x="15216" y="8184"/>
                  </a:cubicBezTo>
                  <a:cubicBezTo>
                    <a:pt x="15146" y="8039"/>
                    <a:pt x="15098" y="7893"/>
                    <a:pt x="15052" y="7753"/>
                  </a:cubicBezTo>
                  <a:cubicBezTo>
                    <a:pt x="15028" y="7683"/>
                    <a:pt x="15109" y="7617"/>
                    <a:pt x="15237" y="7585"/>
                  </a:cubicBezTo>
                  <a:cubicBezTo>
                    <a:pt x="15342" y="7563"/>
                    <a:pt x="15436" y="7549"/>
                    <a:pt x="15529" y="7538"/>
                  </a:cubicBezTo>
                  <a:cubicBezTo>
                    <a:pt x="15611" y="7527"/>
                    <a:pt x="15694" y="7521"/>
                    <a:pt x="15788" y="7521"/>
                  </a:cubicBezTo>
                  <a:cubicBezTo>
                    <a:pt x="15823" y="7521"/>
                    <a:pt x="15858" y="7521"/>
                    <a:pt x="15904" y="7521"/>
                  </a:cubicBezTo>
                  <a:cubicBezTo>
                    <a:pt x="16033" y="7526"/>
                    <a:pt x="16171" y="7543"/>
                    <a:pt x="16334" y="7565"/>
                  </a:cubicBezTo>
                  <a:cubicBezTo>
                    <a:pt x="16509" y="7586"/>
                    <a:pt x="16684" y="7601"/>
                    <a:pt x="16870" y="7612"/>
                  </a:cubicBezTo>
                  <a:cubicBezTo>
                    <a:pt x="16929" y="7612"/>
                    <a:pt x="16976" y="7619"/>
                    <a:pt x="17034" y="7619"/>
                  </a:cubicBezTo>
                  <a:cubicBezTo>
                    <a:pt x="17174" y="7619"/>
                    <a:pt x="17328" y="7613"/>
                    <a:pt x="17468" y="7597"/>
                  </a:cubicBezTo>
                  <a:cubicBezTo>
                    <a:pt x="17853" y="7559"/>
                    <a:pt x="18179" y="7478"/>
                    <a:pt x="18459" y="7408"/>
                  </a:cubicBezTo>
                  <a:cubicBezTo>
                    <a:pt x="18506" y="7397"/>
                    <a:pt x="18539" y="7376"/>
                    <a:pt x="18550" y="7354"/>
                  </a:cubicBezTo>
                  <a:cubicBezTo>
                    <a:pt x="18562" y="7333"/>
                    <a:pt x="18553" y="7312"/>
                    <a:pt x="18518" y="7295"/>
                  </a:cubicBezTo>
                  <a:cubicBezTo>
                    <a:pt x="18483" y="7274"/>
                    <a:pt x="18424" y="7262"/>
                    <a:pt x="18354" y="7262"/>
                  </a:cubicBezTo>
                  <a:cubicBezTo>
                    <a:pt x="18330" y="7262"/>
                    <a:pt x="18305" y="7263"/>
                    <a:pt x="18270" y="7268"/>
                  </a:cubicBezTo>
                  <a:cubicBezTo>
                    <a:pt x="18013" y="7312"/>
                    <a:pt x="17687" y="7359"/>
                    <a:pt x="17384" y="7359"/>
                  </a:cubicBezTo>
                  <a:lnTo>
                    <a:pt x="17373" y="7359"/>
                  </a:lnTo>
                  <a:cubicBezTo>
                    <a:pt x="17280" y="7359"/>
                    <a:pt x="17175" y="7360"/>
                    <a:pt x="17082" y="7349"/>
                  </a:cubicBezTo>
                  <a:cubicBezTo>
                    <a:pt x="16930" y="7333"/>
                    <a:pt x="16778" y="7305"/>
                    <a:pt x="16557" y="7257"/>
                  </a:cubicBezTo>
                  <a:lnTo>
                    <a:pt x="16520" y="7247"/>
                  </a:lnTo>
                  <a:cubicBezTo>
                    <a:pt x="16380" y="7214"/>
                    <a:pt x="16229" y="7181"/>
                    <a:pt x="16054" y="7154"/>
                  </a:cubicBezTo>
                  <a:cubicBezTo>
                    <a:pt x="15844" y="7122"/>
                    <a:pt x="15637" y="7105"/>
                    <a:pt x="15427" y="7100"/>
                  </a:cubicBezTo>
                  <a:cubicBezTo>
                    <a:pt x="15415" y="7100"/>
                    <a:pt x="15391" y="7100"/>
                    <a:pt x="15380" y="7100"/>
                  </a:cubicBezTo>
                  <a:cubicBezTo>
                    <a:pt x="15356" y="7100"/>
                    <a:pt x="15334" y="7100"/>
                    <a:pt x="15310" y="7100"/>
                  </a:cubicBezTo>
                  <a:lnTo>
                    <a:pt x="15296" y="7100"/>
                  </a:lnTo>
                  <a:cubicBezTo>
                    <a:pt x="15179" y="7100"/>
                    <a:pt x="15063" y="7075"/>
                    <a:pt x="14993" y="7026"/>
                  </a:cubicBezTo>
                  <a:cubicBezTo>
                    <a:pt x="14947" y="6999"/>
                    <a:pt x="14935" y="6961"/>
                    <a:pt x="14935" y="6923"/>
                  </a:cubicBezTo>
                  <a:cubicBezTo>
                    <a:pt x="14947" y="6821"/>
                    <a:pt x="14959" y="6719"/>
                    <a:pt x="14982" y="6622"/>
                  </a:cubicBezTo>
                  <a:cubicBezTo>
                    <a:pt x="15006" y="6541"/>
                    <a:pt x="15146" y="6481"/>
                    <a:pt x="15332" y="6481"/>
                  </a:cubicBezTo>
                  <a:cubicBezTo>
                    <a:pt x="15402" y="6481"/>
                    <a:pt x="15474" y="6475"/>
                    <a:pt x="15544" y="6475"/>
                  </a:cubicBezTo>
                  <a:cubicBezTo>
                    <a:pt x="15730" y="6465"/>
                    <a:pt x="15891" y="6443"/>
                    <a:pt x="16043" y="6427"/>
                  </a:cubicBezTo>
                  <a:lnTo>
                    <a:pt x="16090" y="6422"/>
                  </a:lnTo>
                  <a:cubicBezTo>
                    <a:pt x="16254" y="6400"/>
                    <a:pt x="16395" y="6390"/>
                    <a:pt x="16535" y="6385"/>
                  </a:cubicBezTo>
                  <a:cubicBezTo>
                    <a:pt x="16558" y="6385"/>
                    <a:pt x="16592" y="6385"/>
                    <a:pt x="16615" y="6385"/>
                  </a:cubicBezTo>
                  <a:cubicBezTo>
                    <a:pt x="16720" y="6385"/>
                    <a:pt x="16824" y="6389"/>
                    <a:pt x="16929" y="6400"/>
                  </a:cubicBezTo>
                  <a:cubicBezTo>
                    <a:pt x="17208" y="6432"/>
                    <a:pt x="17491" y="6508"/>
                    <a:pt x="17759" y="6583"/>
                  </a:cubicBezTo>
                  <a:cubicBezTo>
                    <a:pt x="17794" y="6594"/>
                    <a:pt x="17841" y="6600"/>
                    <a:pt x="17876" y="6600"/>
                  </a:cubicBezTo>
                  <a:cubicBezTo>
                    <a:pt x="17923" y="6600"/>
                    <a:pt x="17969" y="6594"/>
                    <a:pt x="17993" y="6583"/>
                  </a:cubicBezTo>
                  <a:cubicBezTo>
                    <a:pt x="18028" y="6567"/>
                    <a:pt x="18051" y="6551"/>
                    <a:pt x="18051" y="6529"/>
                  </a:cubicBezTo>
                  <a:cubicBezTo>
                    <a:pt x="18051" y="6508"/>
                    <a:pt x="18028" y="6482"/>
                    <a:pt x="17993" y="6465"/>
                  </a:cubicBezTo>
                  <a:cubicBezTo>
                    <a:pt x="17725" y="6358"/>
                    <a:pt x="17468" y="6255"/>
                    <a:pt x="17118" y="6179"/>
                  </a:cubicBezTo>
                  <a:cubicBezTo>
                    <a:pt x="16943" y="6141"/>
                    <a:pt x="16744" y="6109"/>
                    <a:pt x="16546" y="6098"/>
                  </a:cubicBezTo>
                  <a:cubicBezTo>
                    <a:pt x="16429" y="6093"/>
                    <a:pt x="16300" y="6088"/>
                    <a:pt x="16149" y="6088"/>
                  </a:cubicBezTo>
                  <a:cubicBezTo>
                    <a:pt x="16090" y="6088"/>
                    <a:pt x="16042" y="6088"/>
                    <a:pt x="15996" y="6088"/>
                  </a:cubicBezTo>
                  <a:cubicBezTo>
                    <a:pt x="15926" y="6088"/>
                    <a:pt x="15869" y="6088"/>
                    <a:pt x="15799" y="6088"/>
                  </a:cubicBezTo>
                  <a:cubicBezTo>
                    <a:pt x="15694" y="6088"/>
                    <a:pt x="15614" y="6089"/>
                    <a:pt x="15544" y="6083"/>
                  </a:cubicBezTo>
                  <a:cubicBezTo>
                    <a:pt x="15532" y="6083"/>
                    <a:pt x="15530" y="6083"/>
                    <a:pt x="15518" y="6083"/>
                  </a:cubicBezTo>
                  <a:cubicBezTo>
                    <a:pt x="15413" y="6072"/>
                    <a:pt x="15331" y="6034"/>
                    <a:pt x="15296" y="5986"/>
                  </a:cubicBezTo>
                  <a:cubicBezTo>
                    <a:pt x="15272" y="5953"/>
                    <a:pt x="15272" y="5920"/>
                    <a:pt x="15296" y="5888"/>
                  </a:cubicBezTo>
                  <a:cubicBezTo>
                    <a:pt x="15412" y="5710"/>
                    <a:pt x="15555" y="5522"/>
                    <a:pt x="15729" y="5339"/>
                  </a:cubicBezTo>
                  <a:cubicBezTo>
                    <a:pt x="15811" y="5247"/>
                    <a:pt x="15997" y="5188"/>
                    <a:pt x="16207" y="5177"/>
                  </a:cubicBezTo>
                  <a:cubicBezTo>
                    <a:pt x="16289" y="5172"/>
                    <a:pt x="16370" y="5172"/>
                    <a:pt x="16440" y="5172"/>
                  </a:cubicBezTo>
                  <a:cubicBezTo>
                    <a:pt x="16475" y="5172"/>
                    <a:pt x="16510" y="5172"/>
                    <a:pt x="16557" y="5172"/>
                  </a:cubicBezTo>
                  <a:cubicBezTo>
                    <a:pt x="16697" y="5178"/>
                    <a:pt x="16826" y="5188"/>
                    <a:pt x="16954" y="5209"/>
                  </a:cubicBezTo>
                  <a:cubicBezTo>
                    <a:pt x="17071" y="5231"/>
                    <a:pt x="17197" y="5263"/>
                    <a:pt x="17384" y="5317"/>
                  </a:cubicBezTo>
                  <a:lnTo>
                    <a:pt x="17468" y="5344"/>
                  </a:lnTo>
                  <a:cubicBezTo>
                    <a:pt x="17596" y="5382"/>
                    <a:pt x="17746" y="5431"/>
                    <a:pt x="17898" y="5469"/>
                  </a:cubicBezTo>
                  <a:cubicBezTo>
                    <a:pt x="18108" y="5517"/>
                    <a:pt x="18319" y="5549"/>
                    <a:pt x="18529" y="5560"/>
                  </a:cubicBezTo>
                  <a:cubicBezTo>
                    <a:pt x="18598" y="5565"/>
                    <a:pt x="18655" y="5565"/>
                    <a:pt x="18725" y="5565"/>
                  </a:cubicBezTo>
                  <a:cubicBezTo>
                    <a:pt x="19040" y="5565"/>
                    <a:pt x="19369" y="5528"/>
                    <a:pt x="19742" y="5442"/>
                  </a:cubicBezTo>
                  <a:cubicBezTo>
                    <a:pt x="19847" y="5420"/>
                    <a:pt x="19905" y="5354"/>
                    <a:pt x="19870" y="5295"/>
                  </a:cubicBezTo>
                  <a:cubicBezTo>
                    <a:pt x="19846" y="5247"/>
                    <a:pt x="19765" y="5214"/>
                    <a:pt x="19684" y="5214"/>
                  </a:cubicBezTo>
                  <a:cubicBezTo>
                    <a:pt x="19672" y="5214"/>
                    <a:pt x="19649" y="5216"/>
                    <a:pt x="19626" y="5221"/>
                  </a:cubicBezTo>
                  <a:cubicBezTo>
                    <a:pt x="19404" y="5253"/>
                    <a:pt x="19193" y="5268"/>
                    <a:pt x="19006" y="5268"/>
                  </a:cubicBezTo>
                  <a:cubicBezTo>
                    <a:pt x="18878" y="5268"/>
                    <a:pt x="18750" y="5264"/>
                    <a:pt x="18645" y="5248"/>
                  </a:cubicBezTo>
                  <a:cubicBezTo>
                    <a:pt x="18505" y="5232"/>
                    <a:pt x="18377" y="5199"/>
                    <a:pt x="18237" y="5155"/>
                  </a:cubicBezTo>
                  <a:cubicBezTo>
                    <a:pt x="18132" y="5123"/>
                    <a:pt x="18025" y="5081"/>
                    <a:pt x="17920" y="5038"/>
                  </a:cubicBezTo>
                  <a:lnTo>
                    <a:pt x="17829" y="4999"/>
                  </a:lnTo>
                  <a:cubicBezTo>
                    <a:pt x="17689" y="4945"/>
                    <a:pt x="17514" y="4881"/>
                    <a:pt x="17304" y="4832"/>
                  </a:cubicBezTo>
                  <a:cubicBezTo>
                    <a:pt x="17106" y="4784"/>
                    <a:pt x="16870" y="4757"/>
                    <a:pt x="16637" y="4746"/>
                  </a:cubicBezTo>
                  <a:cubicBezTo>
                    <a:pt x="16625" y="4746"/>
                    <a:pt x="16593" y="4747"/>
                    <a:pt x="16546" y="4741"/>
                  </a:cubicBezTo>
                  <a:cubicBezTo>
                    <a:pt x="16348" y="4736"/>
                    <a:pt x="16205" y="4654"/>
                    <a:pt x="16229" y="4563"/>
                  </a:cubicBezTo>
                  <a:cubicBezTo>
                    <a:pt x="16275" y="4423"/>
                    <a:pt x="16311" y="4197"/>
                    <a:pt x="16334" y="4009"/>
                  </a:cubicBezTo>
                  <a:cubicBezTo>
                    <a:pt x="16346" y="3923"/>
                    <a:pt x="16523" y="3858"/>
                    <a:pt x="16710" y="3874"/>
                  </a:cubicBezTo>
                  <a:cubicBezTo>
                    <a:pt x="16745" y="3880"/>
                    <a:pt x="16780" y="3879"/>
                    <a:pt x="16826" y="3884"/>
                  </a:cubicBezTo>
                  <a:cubicBezTo>
                    <a:pt x="16966" y="3895"/>
                    <a:pt x="17105" y="3911"/>
                    <a:pt x="17257" y="3916"/>
                  </a:cubicBezTo>
                  <a:cubicBezTo>
                    <a:pt x="17315" y="3916"/>
                    <a:pt x="17373" y="3921"/>
                    <a:pt x="17431" y="3921"/>
                  </a:cubicBezTo>
                  <a:cubicBezTo>
                    <a:pt x="17583" y="3921"/>
                    <a:pt x="17722" y="3911"/>
                    <a:pt x="17851" y="3894"/>
                  </a:cubicBezTo>
                  <a:cubicBezTo>
                    <a:pt x="18200" y="3851"/>
                    <a:pt x="18518" y="3749"/>
                    <a:pt x="18809" y="3593"/>
                  </a:cubicBezTo>
                  <a:cubicBezTo>
                    <a:pt x="18879" y="3555"/>
                    <a:pt x="18879" y="3492"/>
                    <a:pt x="18809" y="3443"/>
                  </a:cubicBezTo>
                  <a:cubicBezTo>
                    <a:pt x="18762" y="3416"/>
                    <a:pt x="18703" y="3399"/>
                    <a:pt x="18645" y="3399"/>
                  </a:cubicBezTo>
                  <a:cubicBezTo>
                    <a:pt x="18610" y="3399"/>
                    <a:pt x="18563" y="3405"/>
                    <a:pt x="18539" y="3416"/>
                  </a:cubicBezTo>
                  <a:cubicBezTo>
                    <a:pt x="18271" y="3519"/>
                    <a:pt x="17991" y="3582"/>
                    <a:pt x="17723" y="3598"/>
                  </a:cubicBezTo>
                  <a:cubicBezTo>
                    <a:pt x="17676" y="3603"/>
                    <a:pt x="17631" y="3605"/>
                    <a:pt x="17585" y="3605"/>
                  </a:cubicBezTo>
                  <a:cubicBezTo>
                    <a:pt x="17503" y="3605"/>
                    <a:pt x="17408" y="3598"/>
                    <a:pt x="17315" y="3593"/>
                  </a:cubicBezTo>
                  <a:cubicBezTo>
                    <a:pt x="17210" y="3582"/>
                    <a:pt x="17103" y="3567"/>
                    <a:pt x="16987" y="3556"/>
                  </a:cubicBezTo>
                  <a:cubicBezTo>
                    <a:pt x="16940" y="3551"/>
                    <a:pt x="16906" y="3544"/>
                    <a:pt x="16859" y="3539"/>
                  </a:cubicBezTo>
                  <a:cubicBezTo>
                    <a:pt x="16848" y="3539"/>
                    <a:pt x="16767" y="3528"/>
                    <a:pt x="16662" y="3517"/>
                  </a:cubicBezTo>
                  <a:cubicBezTo>
                    <a:pt x="16429" y="3490"/>
                    <a:pt x="16241" y="3416"/>
                    <a:pt x="16160" y="3313"/>
                  </a:cubicBezTo>
                  <a:cubicBezTo>
                    <a:pt x="16031" y="3163"/>
                    <a:pt x="15880" y="2995"/>
                    <a:pt x="15740" y="2888"/>
                  </a:cubicBezTo>
                  <a:cubicBezTo>
                    <a:pt x="15705" y="2855"/>
                    <a:pt x="15695" y="2822"/>
                    <a:pt x="15719" y="2790"/>
                  </a:cubicBezTo>
                  <a:cubicBezTo>
                    <a:pt x="15742" y="2758"/>
                    <a:pt x="15788" y="2732"/>
                    <a:pt x="15846" y="2716"/>
                  </a:cubicBezTo>
                  <a:cubicBezTo>
                    <a:pt x="15963" y="2689"/>
                    <a:pt x="16020" y="2677"/>
                    <a:pt x="16043" y="2672"/>
                  </a:cubicBezTo>
                  <a:cubicBezTo>
                    <a:pt x="16078" y="2667"/>
                    <a:pt x="16113" y="2661"/>
                    <a:pt x="16160" y="2655"/>
                  </a:cubicBezTo>
                  <a:cubicBezTo>
                    <a:pt x="16299" y="2639"/>
                    <a:pt x="16427" y="2623"/>
                    <a:pt x="16579" y="2601"/>
                  </a:cubicBezTo>
                  <a:cubicBezTo>
                    <a:pt x="16789" y="2569"/>
                    <a:pt x="16964" y="2520"/>
                    <a:pt x="17103" y="2467"/>
                  </a:cubicBezTo>
                  <a:cubicBezTo>
                    <a:pt x="17383" y="2359"/>
                    <a:pt x="17585" y="2203"/>
                    <a:pt x="17701" y="2009"/>
                  </a:cubicBezTo>
                  <a:cubicBezTo>
                    <a:pt x="17736" y="1960"/>
                    <a:pt x="17664" y="1901"/>
                    <a:pt x="17559" y="1874"/>
                  </a:cubicBezTo>
                  <a:cubicBezTo>
                    <a:pt x="17524" y="1863"/>
                    <a:pt x="17477" y="1859"/>
                    <a:pt x="17442" y="1859"/>
                  </a:cubicBezTo>
                  <a:cubicBezTo>
                    <a:pt x="17372" y="1859"/>
                    <a:pt x="17313" y="1875"/>
                    <a:pt x="17278" y="1908"/>
                  </a:cubicBezTo>
                  <a:cubicBezTo>
                    <a:pt x="17127" y="2053"/>
                    <a:pt x="16943" y="2166"/>
                    <a:pt x="16710" y="2231"/>
                  </a:cubicBezTo>
                  <a:cubicBezTo>
                    <a:pt x="16605" y="2263"/>
                    <a:pt x="16474" y="2284"/>
                    <a:pt x="16334" y="2300"/>
                  </a:cubicBezTo>
                  <a:cubicBezTo>
                    <a:pt x="16229" y="2311"/>
                    <a:pt x="16112" y="2321"/>
                    <a:pt x="15996" y="2327"/>
                  </a:cubicBezTo>
                  <a:cubicBezTo>
                    <a:pt x="15961" y="2332"/>
                    <a:pt x="15915" y="2333"/>
                    <a:pt x="15868" y="2339"/>
                  </a:cubicBezTo>
                  <a:cubicBezTo>
                    <a:pt x="15821" y="2344"/>
                    <a:pt x="15659" y="2359"/>
                    <a:pt x="15449" y="2381"/>
                  </a:cubicBezTo>
                  <a:cubicBezTo>
                    <a:pt x="15239" y="2402"/>
                    <a:pt x="15018" y="2381"/>
                    <a:pt x="14855" y="2317"/>
                  </a:cubicBezTo>
                  <a:cubicBezTo>
                    <a:pt x="14656" y="2241"/>
                    <a:pt x="14468" y="2166"/>
                    <a:pt x="14363" y="2128"/>
                  </a:cubicBezTo>
                  <a:cubicBezTo>
                    <a:pt x="14246" y="2085"/>
                    <a:pt x="14212" y="2009"/>
                    <a:pt x="14293" y="1945"/>
                  </a:cubicBezTo>
                  <a:cubicBezTo>
                    <a:pt x="14422" y="1848"/>
                    <a:pt x="14517" y="1741"/>
                    <a:pt x="14563" y="1638"/>
                  </a:cubicBezTo>
                  <a:cubicBezTo>
                    <a:pt x="14610" y="1530"/>
                    <a:pt x="14611" y="1428"/>
                    <a:pt x="14611" y="1342"/>
                  </a:cubicBezTo>
                  <a:cubicBezTo>
                    <a:pt x="14611" y="1315"/>
                    <a:pt x="14611" y="1293"/>
                    <a:pt x="14611" y="1266"/>
                  </a:cubicBezTo>
                  <a:cubicBezTo>
                    <a:pt x="14611" y="1207"/>
                    <a:pt x="14599" y="1147"/>
                    <a:pt x="14611" y="1093"/>
                  </a:cubicBezTo>
                  <a:cubicBezTo>
                    <a:pt x="14622" y="1012"/>
                    <a:pt x="14655" y="949"/>
                    <a:pt x="14702" y="884"/>
                  </a:cubicBezTo>
                  <a:cubicBezTo>
                    <a:pt x="14807" y="755"/>
                    <a:pt x="15028" y="630"/>
                    <a:pt x="15354" y="517"/>
                  </a:cubicBezTo>
                  <a:cubicBezTo>
                    <a:pt x="15401" y="501"/>
                    <a:pt x="15427" y="480"/>
                    <a:pt x="15427" y="458"/>
                  </a:cubicBezTo>
                  <a:cubicBezTo>
                    <a:pt x="15427" y="431"/>
                    <a:pt x="15415" y="404"/>
                    <a:pt x="15369" y="382"/>
                  </a:cubicBezTo>
                  <a:cubicBezTo>
                    <a:pt x="15310" y="355"/>
                    <a:pt x="15229" y="333"/>
                    <a:pt x="15135" y="333"/>
                  </a:cubicBezTo>
                  <a:cubicBezTo>
                    <a:pt x="15100" y="333"/>
                    <a:pt x="15053" y="340"/>
                    <a:pt x="15030" y="345"/>
                  </a:cubicBezTo>
                  <a:cubicBezTo>
                    <a:pt x="14575" y="453"/>
                    <a:pt x="14258" y="586"/>
                    <a:pt x="14071" y="743"/>
                  </a:cubicBezTo>
                  <a:cubicBezTo>
                    <a:pt x="13966" y="829"/>
                    <a:pt x="13899" y="926"/>
                    <a:pt x="13852" y="1039"/>
                  </a:cubicBezTo>
                  <a:cubicBezTo>
                    <a:pt x="13829" y="1120"/>
                    <a:pt x="13817" y="1201"/>
                    <a:pt x="13805" y="1271"/>
                  </a:cubicBezTo>
                  <a:lnTo>
                    <a:pt x="13794" y="1325"/>
                  </a:lnTo>
                  <a:cubicBezTo>
                    <a:pt x="13783" y="1422"/>
                    <a:pt x="13756" y="1491"/>
                    <a:pt x="13721" y="1551"/>
                  </a:cubicBezTo>
                  <a:cubicBezTo>
                    <a:pt x="13686" y="1610"/>
                    <a:pt x="13642" y="1658"/>
                    <a:pt x="13572" y="1712"/>
                  </a:cubicBezTo>
                  <a:cubicBezTo>
                    <a:pt x="13514" y="1755"/>
                    <a:pt x="13418" y="1788"/>
                    <a:pt x="13313" y="1788"/>
                  </a:cubicBezTo>
                  <a:cubicBezTo>
                    <a:pt x="13266" y="1788"/>
                    <a:pt x="13221" y="1783"/>
                    <a:pt x="13186" y="1778"/>
                  </a:cubicBezTo>
                  <a:cubicBezTo>
                    <a:pt x="12871" y="1713"/>
                    <a:pt x="12543" y="1654"/>
                    <a:pt x="12205" y="1611"/>
                  </a:cubicBezTo>
                  <a:cubicBezTo>
                    <a:pt x="12100" y="1601"/>
                    <a:pt x="12019" y="1562"/>
                    <a:pt x="11972" y="1519"/>
                  </a:cubicBezTo>
                  <a:cubicBezTo>
                    <a:pt x="11925" y="1476"/>
                    <a:pt x="11925" y="1427"/>
                    <a:pt x="11972" y="1384"/>
                  </a:cubicBezTo>
                  <a:cubicBezTo>
                    <a:pt x="11984" y="1373"/>
                    <a:pt x="11997" y="1362"/>
                    <a:pt x="11997" y="1357"/>
                  </a:cubicBezTo>
                  <a:cubicBezTo>
                    <a:pt x="12091" y="1265"/>
                    <a:pt x="12138" y="1174"/>
                    <a:pt x="12161" y="1088"/>
                  </a:cubicBezTo>
                  <a:cubicBezTo>
                    <a:pt x="12196" y="926"/>
                    <a:pt x="12102" y="754"/>
                    <a:pt x="11892" y="571"/>
                  </a:cubicBezTo>
                  <a:cubicBezTo>
                    <a:pt x="11857" y="538"/>
                    <a:pt x="11763" y="512"/>
                    <a:pt x="11669" y="512"/>
                  </a:cubicBezTo>
                  <a:cubicBezTo>
                    <a:pt x="11646" y="512"/>
                    <a:pt x="11623" y="512"/>
                    <a:pt x="11600" y="517"/>
                  </a:cubicBezTo>
                  <a:cubicBezTo>
                    <a:pt x="11542" y="522"/>
                    <a:pt x="11496" y="539"/>
                    <a:pt x="11473" y="566"/>
                  </a:cubicBezTo>
                  <a:cubicBezTo>
                    <a:pt x="11449" y="587"/>
                    <a:pt x="11450" y="608"/>
                    <a:pt x="11462" y="630"/>
                  </a:cubicBezTo>
                  <a:cubicBezTo>
                    <a:pt x="11567" y="781"/>
                    <a:pt x="11600" y="927"/>
                    <a:pt x="11542" y="1046"/>
                  </a:cubicBezTo>
                  <a:cubicBezTo>
                    <a:pt x="11519" y="1105"/>
                    <a:pt x="11459" y="1158"/>
                    <a:pt x="11378" y="1217"/>
                  </a:cubicBezTo>
                  <a:cubicBezTo>
                    <a:pt x="11320" y="1260"/>
                    <a:pt x="11252" y="1304"/>
                    <a:pt x="11170" y="1352"/>
                  </a:cubicBezTo>
                  <a:lnTo>
                    <a:pt x="11097" y="1396"/>
                  </a:lnTo>
                  <a:cubicBezTo>
                    <a:pt x="10981" y="1466"/>
                    <a:pt x="10807" y="1509"/>
                    <a:pt x="10609" y="1509"/>
                  </a:cubicBezTo>
                  <a:cubicBezTo>
                    <a:pt x="10329" y="1509"/>
                    <a:pt x="10039" y="1519"/>
                    <a:pt x="9771" y="1536"/>
                  </a:cubicBezTo>
                  <a:cubicBezTo>
                    <a:pt x="9747" y="1536"/>
                    <a:pt x="9710" y="1541"/>
                    <a:pt x="9687" y="1541"/>
                  </a:cubicBezTo>
                  <a:cubicBezTo>
                    <a:pt x="9442" y="1541"/>
                    <a:pt x="9233" y="1477"/>
                    <a:pt x="9151" y="1369"/>
                  </a:cubicBezTo>
                  <a:cubicBezTo>
                    <a:pt x="9151" y="1363"/>
                    <a:pt x="9140" y="1357"/>
                    <a:pt x="9140" y="1352"/>
                  </a:cubicBezTo>
                  <a:cubicBezTo>
                    <a:pt x="9093" y="1298"/>
                    <a:pt x="9068" y="1239"/>
                    <a:pt x="9056" y="1185"/>
                  </a:cubicBezTo>
                  <a:cubicBezTo>
                    <a:pt x="9045" y="1131"/>
                    <a:pt x="9058" y="1066"/>
                    <a:pt x="9093" y="980"/>
                  </a:cubicBezTo>
                  <a:cubicBezTo>
                    <a:pt x="9093" y="964"/>
                    <a:pt x="9104" y="948"/>
                    <a:pt x="9104" y="926"/>
                  </a:cubicBezTo>
                  <a:cubicBezTo>
                    <a:pt x="9127" y="861"/>
                    <a:pt x="9150" y="797"/>
                    <a:pt x="9162" y="727"/>
                  </a:cubicBezTo>
                  <a:cubicBezTo>
                    <a:pt x="9174" y="630"/>
                    <a:pt x="9151" y="534"/>
                    <a:pt x="9093" y="453"/>
                  </a:cubicBezTo>
                  <a:cubicBezTo>
                    <a:pt x="8988" y="297"/>
                    <a:pt x="8779" y="157"/>
                    <a:pt x="8429" y="22"/>
                  </a:cubicBezTo>
                  <a:cubicBezTo>
                    <a:pt x="8394" y="6"/>
                    <a:pt x="8335" y="0"/>
                    <a:pt x="8276" y="0"/>
                  </a:cubicBezTo>
                  <a:close/>
                </a:path>
              </a:pathLst>
            </a:custGeom>
            <a:solidFill>
              <a:srgbClr val="01199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23" name="Bacteria"/>
            <p:cNvSpPr/>
            <p:nvPr/>
          </p:nvSpPr>
          <p:spPr>
            <a:xfrm rot="2908843">
              <a:off x="1586131" y="3933115"/>
              <a:ext cx="324875" cy="705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8276" y="0"/>
                  </a:moveTo>
                  <a:cubicBezTo>
                    <a:pt x="8218" y="0"/>
                    <a:pt x="8160" y="11"/>
                    <a:pt x="8101" y="27"/>
                  </a:cubicBezTo>
                  <a:cubicBezTo>
                    <a:pt x="8055" y="43"/>
                    <a:pt x="8018" y="69"/>
                    <a:pt x="8007" y="91"/>
                  </a:cubicBezTo>
                  <a:cubicBezTo>
                    <a:pt x="8007" y="112"/>
                    <a:pt x="8019" y="134"/>
                    <a:pt x="8054" y="150"/>
                  </a:cubicBezTo>
                  <a:cubicBezTo>
                    <a:pt x="8287" y="274"/>
                    <a:pt x="8427" y="398"/>
                    <a:pt x="8462" y="522"/>
                  </a:cubicBezTo>
                  <a:cubicBezTo>
                    <a:pt x="8485" y="581"/>
                    <a:pt x="8486" y="646"/>
                    <a:pt x="8451" y="711"/>
                  </a:cubicBezTo>
                  <a:cubicBezTo>
                    <a:pt x="8440" y="754"/>
                    <a:pt x="8405" y="802"/>
                    <a:pt x="8382" y="845"/>
                  </a:cubicBezTo>
                  <a:cubicBezTo>
                    <a:pt x="8370" y="867"/>
                    <a:pt x="8357" y="894"/>
                    <a:pt x="8346" y="921"/>
                  </a:cubicBezTo>
                  <a:cubicBezTo>
                    <a:pt x="8311" y="996"/>
                    <a:pt x="8265" y="1083"/>
                    <a:pt x="8265" y="1180"/>
                  </a:cubicBezTo>
                  <a:cubicBezTo>
                    <a:pt x="8265" y="1272"/>
                    <a:pt x="8301" y="1373"/>
                    <a:pt x="8371" y="1470"/>
                  </a:cubicBezTo>
                  <a:cubicBezTo>
                    <a:pt x="8383" y="1486"/>
                    <a:pt x="8392" y="1503"/>
                    <a:pt x="8404" y="1514"/>
                  </a:cubicBezTo>
                  <a:cubicBezTo>
                    <a:pt x="8474" y="1605"/>
                    <a:pt x="8380" y="1708"/>
                    <a:pt x="8182" y="1751"/>
                  </a:cubicBezTo>
                  <a:cubicBezTo>
                    <a:pt x="8077" y="1773"/>
                    <a:pt x="7973" y="1800"/>
                    <a:pt x="7868" y="1827"/>
                  </a:cubicBezTo>
                  <a:cubicBezTo>
                    <a:pt x="7810" y="1843"/>
                    <a:pt x="7741" y="1847"/>
                    <a:pt x="7682" y="1847"/>
                  </a:cubicBezTo>
                  <a:cubicBezTo>
                    <a:pt x="7507" y="1847"/>
                    <a:pt x="7354" y="1800"/>
                    <a:pt x="7296" y="1719"/>
                  </a:cubicBezTo>
                  <a:cubicBezTo>
                    <a:pt x="7226" y="1627"/>
                    <a:pt x="7121" y="1547"/>
                    <a:pt x="7004" y="1477"/>
                  </a:cubicBezTo>
                  <a:cubicBezTo>
                    <a:pt x="6771" y="1347"/>
                    <a:pt x="6467" y="1260"/>
                    <a:pt x="6024" y="1195"/>
                  </a:cubicBezTo>
                  <a:cubicBezTo>
                    <a:pt x="6001" y="1195"/>
                    <a:pt x="5989" y="1190"/>
                    <a:pt x="5966" y="1190"/>
                  </a:cubicBezTo>
                  <a:cubicBezTo>
                    <a:pt x="5872" y="1190"/>
                    <a:pt x="5779" y="1217"/>
                    <a:pt x="5732" y="1254"/>
                  </a:cubicBezTo>
                  <a:cubicBezTo>
                    <a:pt x="5697" y="1281"/>
                    <a:pt x="5687" y="1309"/>
                    <a:pt x="5710" y="1330"/>
                  </a:cubicBezTo>
                  <a:cubicBezTo>
                    <a:pt x="5722" y="1352"/>
                    <a:pt x="5759" y="1368"/>
                    <a:pt x="5805" y="1379"/>
                  </a:cubicBezTo>
                  <a:cubicBezTo>
                    <a:pt x="6120" y="1454"/>
                    <a:pt x="6350" y="1541"/>
                    <a:pt x="6490" y="1648"/>
                  </a:cubicBezTo>
                  <a:cubicBezTo>
                    <a:pt x="6560" y="1702"/>
                    <a:pt x="6609" y="1757"/>
                    <a:pt x="6644" y="1827"/>
                  </a:cubicBezTo>
                  <a:cubicBezTo>
                    <a:pt x="6678" y="1891"/>
                    <a:pt x="6713" y="1960"/>
                    <a:pt x="6713" y="2036"/>
                  </a:cubicBezTo>
                  <a:lnTo>
                    <a:pt x="6713" y="2052"/>
                  </a:lnTo>
                  <a:cubicBezTo>
                    <a:pt x="6713" y="2101"/>
                    <a:pt x="6725" y="2134"/>
                    <a:pt x="6702" y="2177"/>
                  </a:cubicBezTo>
                  <a:cubicBezTo>
                    <a:pt x="6678" y="2209"/>
                    <a:pt x="6633" y="2246"/>
                    <a:pt x="6574" y="2273"/>
                  </a:cubicBezTo>
                  <a:cubicBezTo>
                    <a:pt x="6341" y="2381"/>
                    <a:pt x="6131" y="2494"/>
                    <a:pt x="5933" y="2618"/>
                  </a:cubicBezTo>
                  <a:cubicBezTo>
                    <a:pt x="5874" y="2656"/>
                    <a:pt x="5782" y="2677"/>
                    <a:pt x="5689" y="2677"/>
                  </a:cubicBezTo>
                  <a:cubicBezTo>
                    <a:pt x="5642" y="2677"/>
                    <a:pt x="5582" y="2673"/>
                    <a:pt x="5536" y="2662"/>
                  </a:cubicBezTo>
                  <a:cubicBezTo>
                    <a:pt x="5466" y="2646"/>
                    <a:pt x="5441" y="2635"/>
                    <a:pt x="5441" y="2635"/>
                  </a:cubicBezTo>
                  <a:cubicBezTo>
                    <a:pt x="5359" y="2597"/>
                    <a:pt x="5269" y="2548"/>
                    <a:pt x="5164" y="2478"/>
                  </a:cubicBezTo>
                  <a:lnTo>
                    <a:pt x="5105" y="2440"/>
                  </a:lnTo>
                  <a:cubicBezTo>
                    <a:pt x="5024" y="2386"/>
                    <a:pt x="4930" y="2327"/>
                    <a:pt x="4825" y="2273"/>
                  </a:cubicBezTo>
                  <a:cubicBezTo>
                    <a:pt x="4685" y="2198"/>
                    <a:pt x="4522" y="2139"/>
                    <a:pt x="4358" y="2096"/>
                  </a:cubicBezTo>
                  <a:cubicBezTo>
                    <a:pt x="4195" y="2053"/>
                    <a:pt x="4006" y="2025"/>
                    <a:pt x="3808" y="2009"/>
                  </a:cubicBezTo>
                  <a:cubicBezTo>
                    <a:pt x="3680" y="1998"/>
                    <a:pt x="3540" y="1993"/>
                    <a:pt x="3400" y="1993"/>
                  </a:cubicBezTo>
                  <a:cubicBezTo>
                    <a:pt x="3342" y="1993"/>
                    <a:pt x="3298" y="1993"/>
                    <a:pt x="3239" y="1993"/>
                  </a:cubicBezTo>
                  <a:cubicBezTo>
                    <a:pt x="3134" y="1993"/>
                    <a:pt x="3029" y="2042"/>
                    <a:pt x="3017" y="2096"/>
                  </a:cubicBezTo>
                  <a:cubicBezTo>
                    <a:pt x="3005" y="2123"/>
                    <a:pt x="3015" y="2149"/>
                    <a:pt x="3050" y="2170"/>
                  </a:cubicBezTo>
                  <a:cubicBezTo>
                    <a:pt x="3073" y="2186"/>
                    <a:pt x="3120" y="2199"/>
                    <a:pt x="3167" y="2204"/>
                  </a:cubicBezTo>
                  <a:cubicBezTo>
                    <a:pt x="3516" y="2225"/>
                    <a:pt x="3809" y="2274"/>
                    <a:pt x="4019" y="2344"/>
                  </a:cubicBezTo>
                  <a:cubicBezTo>
                    <a:pt x="4124" y="2381"/>
                    <a:pt x="4218" y="2424"/>
                    <a:pt x="4300" y="2483"/>
                  </a:cubicBezTo>
                  <a:cubicBezTo>
                    <a:pt x="4358" y="2527"/>
                    <a:pt x="4416" y="2575"/>
                    <a:pt x="4486" y="2623"/>
                  </a:cubicBezTo>
                  <a:lnTo>
                    <a:pt x="4544" y="2667"/>
                  </a:lnTo>
                  <a:cubicBezTo>
                    <a:pt x="4626" y="2737"/>
                    <a:pt x="4732" y="2812"/>
                    <a:pt x="4872" y="2882"/>
                  </a:cubicBezTo>
                  <a:cubicBezTo>
                    <a:pt x="4896" y="2893"/>
                    <a:pt x="4951" y="2926"/>
                    <a:pt x="5033" y="2963"/>
                  </a:cubicBezTo>
                  <a:cubicBezTo>
                    <a:pt x="5196" y="3039"/>
                    <a:pt x="5243" y="3152"/>
                    <a:pt x="5149" y="3255"/>
                  </a:cubicBezTo>
                  <a:cubicBezTo>
                    <a:pt x="5021" y="3389"/>
                    <a:pt x="4895" y="3528"/>
                    <a:pt x="4825" y="3620"/>
                  </a:cubicBezTo>
                  <a:cubicBezTo>
                    <a:pt x="4790" y="3658"/>
                    <a:pt x="4721" y="3686"/>
                    <a:pt x="4639" y="3686"/>
                  </a:cubicBezTo>
                  <a:cubicBezTo>
                    <a:pt x="4581" y="3686"/>
                    <a:pt x="4533" y="3680"/>
                    <a:pt x="4486" y="3664"/>
                  </a:cubicBezTo>
                  <a:cubicBezTo>
                    <a:pt x="4416" y="3637"/>
                    <a:pt x="4381" y="3620"/>
                    <a:pt x="4369" y="3615"/>
                  </a:cubicBezTo>
                  <a:lnTo>
                    <a:pt x="4347" y="3598"/>
                  </a:lnTo>
                  <a:cubicBezTo>
                    <a:pt x="4266" y="3550"/>
                    <a:pt x="4158" y="3497"/>
                    <a:pt x="4041" y="3448"/>
                  </a:cubicBezTo>
                  <a:cubicBezTo>
                    <a:pt x="3913" y="3394"/>
                    <a:pt x="3762" y="3351"/>
                    <a:pt x="3622" y="3324"/>
                  </a:cubicBezTo>
                  <a:cubicBezTo>
                    <a:pt x="3482" y="3297"/>
                    <a:pt x="3331" y="3287"/>
                    <a:pt x="3156" y="3287"/>
                  </a:cubicBezTo>
                  <a:cubicBezTo>
                    <a:pt x="3027" y="3287"/>
                    <a:pt x="2899" y="3292"/>
                    <a:pt x="2747" y="3308"/>
                  </a:cubicBezTo>
                  <a:cubicBezTo>
                    <a:pt x="2654" y="3319"/>
                    <a:pt x="2598" y="3362"/>
                    <a:pt x="2598" y="3416"/>
                  </a:cubicBezTo>
                  <a:cubicBezTo>
                    <a:pt x="2610" y="3465"/>
                    <a:pt x="2665" y="3502"/>
                    <a:pt x="2758" y="3502"/>
                  </a:cubicBezTo>
                  <a:cubicBezTo>
                    <a:pt x="3027" y="3502"/>
                    <a:pt x="3251" y="3529"/>
                    <a:pt x="3414" y="3578"/>
                  </a:cubicBezTo>
                  <a:cubicBezTo>
                    <a:pt x="3508" y="3605"/>
                    <a:pt x="3589" y="3637"/>
                    <a:pt x="3659" y="3686"/>
                  </a:cubicBezTo>
                  <a:cubicBezTo>
                    <a:pt x="3717" y="3723"/>
                    <a:pt x="3774" y="3765"/>
                    <a:pt x="3844" y="3808"/>
                  </a:cubicBezTo>
                  <a:lnTo>
                    <a:pt x="3892" y="3840"/>
                  </a:lnTo>
                  <a:cubicBezTo>
                    <a:pt x="3927" y="3867"/>
                    <a:pt x="4054" y="3948"/>
                    <a:pt x="4194" y="4029"/>
                  </a:cubicBezTo>
                  <a:cubicBezTo>
                    <a:pt x="4299" y="4088"/>
                    <a:pt x="4324" y="4169"/>
                    <a:pt x="4289" y="4245"/>
                  </a:cubicBezTo>
                  <a:cubicBezTo>
                    <a:pt x="4266" y="4282"/>
                    <a:pt x="4253" y="4309"/>
                    <a:pt x="4242" y="4325"/>
                  </a:cubicBezTo>
                  <a:cubicBezTo>
                    <a:pt x="4195" y="4385"/>
                    <a:pt x="4079" y="4428"/>
                    <a:pt x="3939" y="4428"/>
                  </a:cubicBezTo>
                  <a:cubicBezTo>
                    <a:pt x="3834" y="4428"/>
                    <a:pt x="3682" y="4428"/>
                    <a:pt x="3600" y="4433"/>
                  </a:cubicBezTo>
                  <a:cubicBezTo>
                    <a:pt x="3390" y="4449"/>
                    <a:pt x="3202" y="4477"/>
                    <a:pt x="3050" y="4499"/>
                  </a:cubicBezTo>
                  <a:lnTo>
                    <a:pt x="3028" y="4504"/>
                  </a:lnTo>
                  <a:cubicBezTo>
                    <a:pt x="2888" y="4525"/>
                    <a:pt x="2748" y="4547"/>
                    <a:pt x="2620" y="4558"/>
                  </a:cubicBezTo>
                  <a:cubicBezTo>
                    <a:pt x="2527" y="4569"/>
                    <a:pt x="2432" y="4568"/>
                    <a:pt x="2350" y="4568"/>
                  </a:cubicBezTo>
                  <a:cubicBezTo>
                    <a:pt x="2304" y="4568"/>
                    <a:pt x="2258" y="4568"/>
                    <a:pt x="2212" y="4563"/>
                  </a:cubicBezTo>
                  <a:cubicBezTo>
                    <a:pt x="1967" y="4552"/>
                    <a:pt x="1677" y="4499"/>
                    <a:pt x="1373" y="4413"/>
                  </a:cubicBezTo>
                  <a:cubicBezTo>
                    <a:pt x="1338" y="4402"/>
                    <a:pt x="1314" y="4401"/>
                    <a:pt x="1279" y="4401"/>
                  </a:cubicBezTo>
                  <a:cubicBezTo>
                    <a:pt x="1220" y="4401"/>
                    <a:pt x="1161" y="4418"/>
                    <a:pt x="1115" y="4440"/>
                  </a:cubicBezTo>
                  <a:cubicBezTo>
                    <a:pt x="1045" y="4483"/>
                    <a:pt x="1059" y="4542"/>
                    <a:pt x="1140" y="4575"/>
                  </a:cubicBezTo>
                  <a:cubicBezTo>
                    <a:pt x="1362" y="4666"/>
                    <a:pt x="1675" y="4778"/>
                    <a:pt x="2095" y="4832"/>
                  </a:cubicBezTo>
                  <a:cubicBezTo>
                    <a:pt x="2247" y="4854"/>
                    <a:pt x="2420" y="4864"/>
                    <a:pt x="2583" y="4864"/>
                  </a:cubicBezTo>
                  <a:cubicBezTo>
                    <a:pt x="2618" y="4864"/>
                    <a:pt x="2654" y="4864"/>
                    <a:pt x="2689" y="4864"/>
                  </a:cubicBezTo>
                  <a:cubicBezTo>
                    <a:pt x="2864" y="4859"/>
                    <a:pt x="3051" y="4843"/>
                    <a:pt x="3203" y="4832"/>
                  </a:cubicBezTo>
                  <a:lnTo>
                    <a:pt x="3239" y="4827"/>
                  </a:lnTo>
                  <a:cubicBezTo>
                    <a:pt x="3391" y="4816"/>
                    <a:pt x="3541" y="4805"/>
                    <a:pt x="3680" y="4805"/>
                  </a:cubicBezTo>
                  <a:cubicBezTo>
                    <a:pt x="3739" y="4805"/>
                    <a:pt x="3798" y="4822"/>
                    <a:pt x="3844" y="4844"/>
                  </a:cubicBezTo>
                  <a:cubicBezTo>
                    <a:pt x="3879" y="4866"/>
                    <a:pt x="3893" y="4892"/>
                    <a:pt x="3881" y="4925"/>
                  </a:cubicBezTo>
                  <a:cubicBezTo>
                    <a:pt x="3823" y="5033"/>
                    <a:pt x="3729" y="5225"/>
                    <a:pt x="3659" y="5398"/>
                  </a:cubicBezTo>
                  <a:cubicBezTo>
                    <a:pt x="3624" y="5479"/>
                    <a:pt x="3436" y="5523"/>
                    <a:pt x="3272" y="5490"/>
                  </a:cubicBezTo>
                  <a:cubicBezTo>
                    <a:pt x="3202" y="5474"/>
                    <a:pt x="3157" y="5469"/>
                    <a:pt x="3134" y="5464"/>
                  </a:cubicBezTo>
                  <a:cubicBezTo>
                    <a:pt x="2947" y="5426"/>
                    <a:pt x="2737" y="5403"/>
                    <a:pt x="2551" y="5398"/>
                  </a:cubicBezTo>
                  <a:cubicBezTo>
                    <a:pt x="2516" y="5398"/>
                    <a:pt x="2469" y="5398"/>
                    <a:pt x="2434" y="5398"/>
                  </a:cubicBezTo>
                  <a:cubicBezTo>
                    <a:pt x="2131" y="5398"/>
                    <a:pt x="1827" y="5431"/>
                    <a:pt x="1454" y="5501"/>
                  </a:cubicBezTo>
                  <a:cubicBezTo>
                    <a:pt x="1349" y="5522"/>
                    <a:pt x="1302" y="5577"/>
                    <a:pt x="1337" y="5625"/>
                  </a:cubicBezTo>
                  <a:cubicBezTo>
                    <a:pt x="1360" y="5663"/>
                    <a:pt x="1441" y="5689"/>
                    <a:pt x="1523" y="5689"/>
                  </a:cubicBezTo>
                  <a:cubicBezTo>
                    <a:pt x="1535" y="5689"/>
                    <a:pt x="1547" y="5689"/>
                    <a:pt x="1570" y="5689"/>
                  </a:cubicBezTo>
                  <a:cubicBezTo>
                    <a:pt x="1769" y="5668"/>
                    <a:pt x="1957" y="5657"/>
                    <a:pt x="2132" y="5657"/>
                  </a:cubicBezTo>
                  <a:cubicBezTo>
                    <a:pt x="2260" y="5657"/>
                    <a:pt x="2374" y="5662"/>
                    <a:pt x="2467" y="5672"/>
                  </a:cubicBezTo>
                  <a:cubicBezTo>
                    <a:pt x="2595" y="5688"/>
                    <a:pt x="2726" y="5711"/>
                    <a:pt x="2842" y="5743"/>
                  </a:cubicBezTo>
                  <a:cubicBezTo>
                    <a:pt x="2959" y="5775"/>
                    <a:pt x="3075" y="5812"/>
                    <a:pt x="3192" y="5861"/>
                  </a:cubicBezTo>
                  <a:lnTo>
                    <a:pt x="3250" y="5878"/>
                  </a:lnTo>
                  <a:cubicBezTo>
                    <a:pt x="3379" y="5926"/>
                    <a:pt x="3448" y="6001"/>
                    <a:pt x="3436" y="6076"/>
                  </a:cubicBezTo>
                  <a:cubicBezTo>
                    <a:pt x="3390" y="6265"/>
                    <a:pt x="3354" y="6454"/>
                    <a:pt x="3331" y="6642"/>
                  </a:cubicBezTo>
                  <a:cubicBezTo>
                    <a:pt x="3319" y="6707"/>
                    <a:pt x="3215" y="6756"/>
                    <a:pt x="3086" y="6762"/>
                  </a:cubicBezTo>
                  <a:cubicBezTo>
                    <a:pt x="3051" y="6762"/>
                    <a:pt x="3016" y="6762"/>
                    <a:pt x="2981" y="6762"/>
                  </a:cubicBezTo>
                  <a:cubicBezTo>
                    <a:pt x="2887" y="6762"/>
                    <a:pt x="2808" y="6756"/>
                    <a:pt x="2715" y="6745"/>
                  </a:cubicBezTo>
                  <a:cubicBezTo>
                    <a:pt x="2575" y="6729"/>
                    <a:pt x="2432" y="6703"/>
                    <a:pt x="2292" y="6676"/>
                  </a:cubicBezTo>
                  <a:lnTo>
                    <a:pt x="2248" y="6664"/>
                  </a:lnTo>
                  <a:cubicBezTo>
                    <a:pt x="2108" y="6637"/>
                    <a:pt x="1942" y="6605"/>
                    <a:pt x="1767" y="6583"/>
                  </a:cubicBezTo>
                  <a:cubicBezTo>
                    <a:pt x="1592" y="6562"/>
                    <a:pt x="1420" y="6551"/>
                    <a:pt x="1257" y="6551"/>
                  </a:cubicBezTo>
                  <a:cubicBezTo>
                    <a:pt x="1233" y="6551"/>
                    <a:pt x="1196" y="6551"/>
                    <a:pt x="1173" y="6551"/>
                  </a:cubicBezTo>
                  <a:cubicBezTo>
                    <a:pt x="835" y="6557"/>
                    <a:pt x="509" y="6606"/>
                    <a:pt x="112" y="6703"/>
                  </a:cubicBezTo>
                  <a:cubicBezTo>
                    <a:pt x="19" y="6724"/>
                    <a:pt x="-29" y="6782"/>
                    <a:pt x="18" y="6831"/>
                  </a:cubicBezTo>
                  <a:cubicBezTo>
                    <a:pt x="53" y="6863"/>
                    <a:pt x="123" y="6885"/>
                    <a:pt x="193" y="6885"/>
                  </a:cubicBezTo>
                  <a:cubicBezTo>
                    <a:pt x="216" y="6885"/>
                    <a:pt x="228" y="6885"/>
                    <a:pt x="251" y="6880"/>
                  </a:cubicBezTo>
                  <a:cubicBezTo>
                    <a:pt x="519" y="6836"/>
                    <a:pt x="766" y="6816"/>
                    <a:pt x="987" y="6816"/>
                  </a:cubicBezTo>
                  <a:cubicBezTo>
                    <a:pt x="1045" y="6816"/>
                    <a:pt x="1093" y="6815"/>
                    <a:pt x="1151" y="6821"/>
                  </a:cubicBezTo>
                  <a:cubicBezTo>
                    <a:pt x="1279" y="6826"/>
                    <a:pt x="1408" y="6842"/>
                    <a:pt x="1548" y="6874"/>
                  </a:cubicBezTo>
                  <a:cubicBezTo>
                    <a:pt x="1665" y="6901"/>
                    <a:pt x="1792" y="6934"/>
                    <a:pt x="1920" y="6972"/>
                  </a:cubicBezTo>
                  <a:lnTo>
                    <a:pt x="1942" y="6977"/>
                  </a:lnTo>
                  <a:cubicBezTo>
                    <a:pt x="2094" y="7020"/>
                    <a:pt x="2247" y="7063"/>
                    <a:pt x="2445" y="7095"/>
                  </a:cubicBezTo>
                  <a:cubicBezTo>
                    <a:pt x="2632" y="7127"/>
                    <a:pt x="2830" y="7149"/>
                    <a:pt x="3028" y="7154"/>
                  </a:cubicBezTo>
                  <a:cubicBezTo>
                    <a:pt x="3168" y="7159"/>
                    <a:pt x="3298" y="7219"/>
                    <a:pt x="3298" y="7289"/>
                  </a:cubicBezTo>
                  <a:cubicBezTo>
                    <a:pt x="3298" y="7337"/>
                    <a:pt x="3309" y="7434"/>
                    <a:pt x="3309" y="7531"/>
                  </a:cubicBezTo>
                  <a:cubicBezTo>
                    <a:pt x="3309" y="7607"/>
                    <a:pt x="3158" y="7656"/>
                    <a:pt x="3006" y="7629"/>
                  </a:cubicBezTo>
                  <a:lnTo>
                    <a:pt x="2992" y="7629"/>
                  </a:lnTo>
                  <a:cubicBezTo>
                    <a:pt x="2863" y="7607"/>
                    <a:pt x="2724" y="7586"/>
                    <a:pt x="2573" y="7570"/>
                  </a:cubicBezTo>
                  <a:cubicBezTo>
                    <a:pt x="2479" y="7559"/>
                    <a:pt x="2385" y="7558"/>
                    <a:pt x="2292" y="7558"/>
                  </a:cubicBezTo>
                  <a:cubicBezTo>
                    <a:pt x="2210" y="7558"/>
                    <a:pt x="2140" y="7564"/>
                    <a:pt x="2059" y="7570"/>
                  </a:cubicBezTo>
                  <a:cubicBezTo>
                    <a:pt x="1685" y="7602"/>
                    <a:pt x="1382" y="7698"/>
                    <a:pt x="1184" y="7774"/>
                  </a:cubicBezTo>
                  <a:cubicBezTo>
                    <a:pt x="1114" y="7801"/>
                    <a:pt x="1091" y="7855"/>
                    <a:pt x="1126" y="7898"/>
                  </a:cubicBezTo>
                  <a:cubicBezTo>
                    <a:pt x="1161" y="7930"/>
                    <a:pt x="1220" y="7947"/>
                    <a:pt x="1279" y="7947"/>
                  </a:cubicBezTo>
                  <a:cubicBezTo>
                    <a:pt x="1302" y="7947"/>
                    <a:pt x="1336" y="7941"/>
                    <a:pt x="1359" y="7935"/>
                  </a:cubicBezTo>
                  <a:cubicBezTo>
                    <a:pt x="1627" y="7871"/>
                    <a:pt x="1875" y="7834"/>
                    <a:pt x="2073" y="7834"/>
                  </a:cubicBezTo>
                  <a:lnTo>
                    <a:pt x="2084" y="7834"/>
                  </a:lnTo>
                  <a:cubicBezTo>
                    <a:pt x="2189" y="7834"/>
                    <a:pt x="2304" y="7845"/>
                    <a:pt x="2408" y="7866"/>
                  </a:cubicBezTo>
                  <a:cubicBezTo>
                    <a:pt x="2502" y="7882"/>
                    <a:pt x="2595" y="7908"/>
                    <a:pt x="2700" y="7935"/>
                  </a:cubicBezTo>
                  <a:lnTo>
                    <a:pt x="2758" y="7952"/>
                  </a:lnTo>
                  <a:cubicBezTo>
                    <a:pt x="2828" y="7968"/>
                    <a:pt x="2994" y="8006"/>
                    <a:pt x="3134" y="8028"/>
                  </a:cubicBezTo>
                  <a:cubicBezTo>
                    <a:pt x="3274" y="8055"/>
                    <a:pt x="3377" y="8119"/>
                    <a:pt x="3389" y="8189"/>
                  </a:cubicBezTo>
                  <a:cubicBezTo>
                    <a:pt x="3401" y="8233"/>
                    <a:pt x="3402" y="8276"/>
                    <a:pt x="3425" y="8319"/>
                  </a:cubicBezTo>
                  <a:cubicBezTo>
                    <a:pt x="3460" y="8416"/>
                    <a:pt x="3343" y="8508"/>
                    <a:pt x="3145" y="8535"/>
                  </a:cubicBezTo>
                  <a:cubicBezTo>
                    <a:pt x="2993" y="8556"/>
                    <a:pt x="2876" y="8582"/>
                    <a:pt x="2806" y="8599"/>
                  </a:cubicBezTo>
                  <a:cubicBezTo>
                    <a:pt x="2619" y="8642"/>
                    <a:pt x="2468" y="8690"/>
                    <a:pt x="2328" y="8738"/>
                  </a:cubicBezTo>
                  <a:lnTo>
                    <a:pt x="2306" y="8743"/>
                  </a:lnTo>
                  <a:cubicBezTo>
                    <a:pt x="2178" y="8786"/>
                    <a:pt x="2059" y="8826"/>
                    <a:pt x="1942" y="8858"/>
                  </a:cubicBezTo>
                  <a:cubicBezTo>
                    <a:pt x="1814" y="8890"/>
                    <a:pt x="1688" y="8911"/>
                    <a:pt x="1559" y="8922"/>
                  </a:cubicBezTo>
                  <a:cubicBezTo>
                    <a:pt x="1466" y="8933"/>
                    <a:pt x="1373" y="8932"/>
                    <a:pt x="1268" y="8932"/>
                  </a:cubicBezTo>
                  <a:cubicBezTo>
                    <a:pt x="1081" y="8932"/>
                    <a:pt x="881" y="8922"/>
                    <a:pt x="659" y="8895"/>
                  </a:cubicBezTo>
                  <a:cubicBezTo>
                    <a:pt x="647" y="8895"/>
                    <a:pt x="627" y="8895"/>
                    <a:pt x="615" y="8895"/>
                  </a:cubicBezTo>
                  <a:cubicBezTo>
                    <a:pt x="534" y="8895"/>
                    <a:pt x="461" y="8921"/>
                    <a:pt x="426" y="8959"/>
                  </a:cubicBezTo>
                  <a:cubicBezTo>
                    <a:pt x="391" y="9007"/>
                    <a:pt x="452" y="9062"/>
                    <a:pt x="557" y="9083"/>
                  </a:cubicBezTo>
                  <a:cubicBezTo>
                    <a:pt x="802" y="9132"/>
                    <a:pt x="1162" y="9191"/>
                    <a:pt x="1570" y="9191"/>
                  </a:cubicBezTo>
                  <a:cubicBezTo>
                    <a:pt x="1594" y="9191"/>
                    <a:pt x="1605" y="9191"/>
                    <a:pt x="1629" y="9191"/>
                  </a:cubicBezTo>
                  <a:cubicBezTo>
                    <a:pt x="1815" y="9191"/>
                    <a:pt x="2025" y="9170"/>
                    <a:pt x="2212" y="9137"/>
                  </a:cubicBezTo>
                  <a:cubicBezTo>
                    <a:pt x="2375" y="9110"/>
                    <a:pt x="2538" y="9072"/>
                    <a:pt x="2678" y="9035"/>
                  </a:cubicBezTo>
                  <a:lnTo>
                    <a:pt x="2784" y="9008"/>
                  </a:lnTo>
                  <a:cubicBezTo>
                    <a:pt x="2901" y="8981"/>
                    <a:pt x="3003" y="8955"/>
                    <a:pt x="3108" y="8944"/>
                  </a:cubicBezTo>
                  <a:cubicBezTo>
                    <a:pt x="3178" y="8938"/>
                    <a:pt x="3260" y="8932"/>
                    <a:pt x="3342" y="8932"/>
                  </a:cubicBezTo>
                  <a:lnTo>
                    <a:pt x="3356" y="8932"/>
                  </a:lnTo>
                  <a:cubicBezTo>
                    <a:pt x="3496" y="8932"/>
                    <a:pt x="3624" y="8982"/>
                    <a:pt x="3659" y="9046"/>
                  </a:cubicBezTo>
                  <a:cubicBezTo>
                    <a:pt x="3717" y="9181"/>
                    <a:pt x="3774" y="9327"/>
                    <a:pt x="3844" y="9477"/>
                  </a:cubicBezTo>
                  <a:cubicBezTo>
                    <a:pt x="3856" y="9510"/>
                    <a:pt x="3858" y="9546"/>
                    <a:pt x="3823" y="9578"/>
                  </a:cubicBezTo>
                  <a:cubicBezTo>
                    <a:pt x="3764" y="9627"/>
                    <a:pt x="3659" y="9654"/>
                    <a:pt x="3531" y="9654"/>
                  </a:cubicBezTo>
                  <a:cubicBezTo>
                    <a:pt x="3531" y="9654"/>
                    <a:pt x="3495" y="9654"/>
                    <a:pt x="3484" y="9654"/>
                  </a:cubicBezTo>
                  <a:lnTo>
                    <a:pt x="3447" y="9654"/>
                  </a:lnTo>
                  <a:cubicBezTo>
                    <a:pt x="3237" y="9654"/>
                    <a:pt x="3039" y="9671"/>
                    <a:pt x="2864" y="9703"/>
                  </a:cubicBezTo>
                  <a:cubicBezTo>
                    <a:pt x="2549" y="9757"/>
                    <a:pt x="2257" y="9844"/>
                    <a:pt x="1942" y="9989"/>
                  </a:cubicBezTo>
                  <a:cubicBezTo>
                    <a:pt x="1860" y="10022"/>
                    <a:pt x="1861" y="10086"/>
                    <a:pt x="1931" y="10124"/>
                  </a:cubicBezTo>
                  <a:cubicBezTo>
                    <a:pt x="1966" y="10146"/>
                    <a:pt x="2026" y="10156"/>
                    <a:pt x="2084" y="10156"/>
                  </a:cubicBezTo>
                  <a:cubicBezTo>
                    <a:pt x="2119" y="10156"/>
                    <a:pt x="2166" y="10150"/>
                    <a:pt x="2201" y="10139"/>
                  </a:cubicBezTo>
                  <a:cubicBezTo>
                    <a:pt x="2492" y="10042"/>
                    <a:pt x="2761" y="9984"/>
                    <a:pt x="3017" y="9962"/>
                  </a:cubicBezTo>
                  <a:cubicBezTo>
                    <a:pt x="3087" y="9957"/>
                    <a:pt x="3155" y="9951"/>
                    <a:pt x="3225" y="9951"/>
                  </a:cubicBezTo>
                  <a:cubicBezTo>
                    <a:pt x="3283" y="9951"/>
                    <a:pt x="3355" y="9950"/>
                    <a:pt x="3425" y="9956"/>
                  </a:cubicBezTo>
                  <a:cubicBezTo>
                    <a:pt x="3554" y="9966"/>
                    <a:pt x="3682" y="9983"/>
                    <a:pt x="3834" y="9999"/>
                  </a:cubicBezTo>
                  <a:lnTo>
                    <a:pt x="3881" y="10004"/>
                  </a:lnTo>
                  <a:cubicBezTo>
                    <a:pt x="4068" y="10026"/>
                    <a:pt x="4205" y="10090"/>
                    <a:pt x="4264" y="10171"/>
                  </a:cubicBezTo>
                  <a:cubicBezTo>
                    <a:pt x="4322" y="10247"/>
                    <a:pt x="4417" y="10388"/>
                    <a:pt x="4522" y="10528"/>
                  </a:cubicBezTo>
                  <a:cubicBezTo>
                    <a:pt x="4546" y="10560"/>
                    <a:pt x="4557" y="10598"/>
                    <a:pt x="4533" y="10636"/>
                  </a:cubicBezTo>
                  <a:cubicBezTo>
                    <a:pt x="4498" y="10706"/>
                    <a:pt x="4382" y="10754"/>
                    <a:pt x="4231" y="10771"/>
                  </a:cubicBezTo>
                  <a:cubicBezTo>
                    <a:pt x="4068" y="10787"/>
                    <a:pt x="3926" y="10792"/>
                    <a:pt x="3786" y="10797"/>
                  </a:cubicBezTo>
                  <a:lnTo>
                    <a:pt x="3739" y="10797"/>
                  </a:lnTo>
                  <a:cubicBezTo>
                    <a:pt x="3587" y="10803"/>
                    <a:pt x="3414" y="10808"/>
                    <a:pt x="3239" y="10824"/>
                  </a:cubicBezTo>
                  <a:cubicBezTo>
                    <a:pt x="3041" y="10841"/>
                    <a:pt x="2841" y="10877"/>
                    <a:pt x="2678" y="10920"/>
                  </a:cubicBezTo>
                  <a:cubicBezTo>
                    <a:pt x="2387" y="10996"/>
                    <a:pt x="2140" y="11109"/>
                    <a:pt x="1884" y="11276"/>
                  </a:cubicBezTo>
                  <a:cubicBezTo>
                    <a:pt x="1825" y="11319"/>
                    <a:pt x="1838" y="11378"/>
                    <a:pt x="1931" y="11410"/>
                  </a:cubicBezTo>
                  <a:cubicBezTo>
                    <a:pt x="1966" y="11421"/>
                    <a:pt x="2012" y="11432"/>
                    <a:pt x="2059" y="11432"/>
                  </a:cubicBezTo>
                  <a:cubicBezTo>
                    <a:pt x="2105" y="11432"/>
                    <a:pt x="2166" y="11421"/>
                    <a:pt x="2201" y="11405"/>
                  </a:cubicBezTo>
                  <a:cubicBezTo>
                    <a:pt x="2457" y="11287"/>
                    <a:pt x="2700" y="11206"/>
                    <a:pt x="2933" y="11168"/>
                  </a:cubicBezTo>
                  <a:cubicBezTo>
                    <a:pt x="3062" y="11146"/>
                    <a:pt x="3191" y="11136"/>
                    <a:pt x="3331" y="11131"/>
                  </a:cubicBezTo>
                  <a:cubicBezTo>
                    <a:pt x="3354" y="11131"/>
                    <a:pt x="3377" y="11131"/>
                    <a:pt x="3400" y="11131"/>
                  </a:cubicBezTo>
                  <a:cubicBezTo>
                    <a:pt x="3516" y="11131"/>
                    <a:pt x="3636" y="11136"/>
                    <a:pt x="3764" y="11141"/>
                  </a:cubicBezTo>
                  <a:lnTo>
                    <a:pt x="3786" y="11141"/>
                  </a:lnTo>
                  <a:cubicBezTo>
                    <a:pt x="3891" y="11146"/>
                    <a:pt x="4008" y="11153"/>
                    <a:pt x="4136" y="11153"/>
                  </a:cubicBezTo>
                  <a:cubicBezTo>
                    <a:pt x="4206" y="11153"/>
                    <a:pt x="4277" y="11153"/>
                    <a:pt x="4347" y="11148"/>
                  </a:cubicBezTo>
                  <a:cubicBezTo>
                    <a:pt x="4429" y="11142"/>
                    <a:pt x="4566" y="11130"/>
                    <a:pt x="4741" y="11114"/>
                  </a:cubicBezTo>
                  <a:cubicBezTo>
                    <a:pt x="4764" y="11114"/>
                    <a:pt x="4791" y="11109"/>
                    <a:pt x="4814" y="11109"/>
                  </a:cubicBezTo>
                  <a:cubicBezTo>
                    <a:pt x="4954" y="11109"/>
                    <a:pt x="5069" y="11147"/>
                    <a:pt x="5127" y="11207"/>
                  </a:cubicBezTo>
                  <a:cubicBezTo>
                    <a:pt x="5186" y="11271"/>
                    <a:pt x="5243" y="11331"/>
                    <a:pt x="5313" y="11395"/>
                  </a:cubicBezTo>
                  <a:cubicBezTo>
                    <a:pt x="5348" y="11433"/>
                    <a:pt x="5359" y="11480"/>
                    <a:pt x="5324" y="11518"/>
                  </a:cubicBezTo>
                  <a:cubicBezTo>
                    <a:pt x="5278" y="11572"/>
                    <a:pt x="5186" y="11610"/>
                    <a:pt x="5069" y="11621"/>
                  </a:cubicBezTo>
                  <a:cubicBezTo>
                    <a:pt x="5046" y="11621"/>
                    <a:pt x="5022" y="11626"/>
                    <a:pt x="5011" y="11626"/>
                  </a:cubicBezTo>
                  <a:cubicBezTo>
                    <a:pt x="4812" y="11647"/>
                    <a:pt x="4624" y="11680"/>
                    <a:pt x="4449" y="11723"/>
                  </a:cubicBezTo>
                  <a:cubicBezTo>
                    <a:pt x="4100" y="11815"/>
                    <a:pt x="3846" y="11945"/>
                    <a:pt x="3648" y="12064"/>
                  </a:cubicBezTo>
                  <a:cubicBezTo>
                    <a:pt x="3613" y="12085"/>
                    <a:pt x="3600" y="12106"/>
                    <a:pt x="3600" y="12128"/>
                  </a:cubicBezTo>
                  <a:cubicBezTo>
                    <a:pt x="3612" y="12149"/>
                    <a:pt x="3635" y="12170"/>
                    <a:pt x="3670" y="12187"/>
                  </a:cubicBezTo>
                  <a:cubicBezTo>
                    <a:pt x="3705" y="12197"/>
                    <a:pt x="3739" y="12203"/>
                    <a:pt x="3786" y="12203"/>
                  </a:cubicBezTo>
                  <a:cubicBezTo>
                    <a:pt x="3833" y="12203"/>
                    <a:pt x="3878" y="12192"/>
                    <a:pt x="3925" y="12181"/>
                  </a:cubicBezTo>
                  <a:cubicBezTo>
                    <a:pt x="4216" y="12063"/>
                    <a:pt x="4449" y="11994"/>
                    <a:pt x="4683" y="11956"/>
                  </a:cubicBezTo>
                  <a:cubicBezTo>
                    <a:pt x="4811" y="11934"/>
                    <a:pt x="4940" y="11923"/>
                    <a:pt x="5080" y="11917"/>
                  </a:cubicBezTo>
                  <a:cubicBezTo>
                    <a:pt x="5092" y="11917"/>
                    <a:pt x="5116" y="11917"/>
                    <a:pt x="5127" y="11917"/>
                  </a:cubicBezTo>
                  <a:cubicBezTo>
                    <a:pt x="5256" y="11917"/>
                    <a:pt x="5385" y="11923"/>
                    <a:pt x="5525" y="11934"/>
                  </a:cubicBezTo>
                  <a:cubicBezTo>
                    <a:pt x="5560" y="11934"/>
                    <a:pt x="5606" y="11939"/>
                    <a:pt x="5641" y="11939"/>
                  </a:cubicBezTo>
                  <a:cubicBezTo>
                    <a:pt x="5758" y="11944"/>
                    <a:pt x="5850" y="11976"/>
                    <a:pt x="5896" y="12025"/>
                  </a:cubicBezTo>
                  <a:cubicBezTo>
                    <a:pt x="5955" y="12090"/>
                    <a:pt x="6014" y="12154"/>
                    <a:pt x="6060" y="12219"/>
                  </a:cubicBezTo>
                  <a:cubicBezTo>
                    <a:pt x="6107" y="12278"/>
                    <a:pt x="6060" y="12349"/>
                    <a:pt x="5944" y="12387"/>
                  </a:cubicBezTo>
                  <a:cubicBezTo>
                    <a:pt x="5897" y="12403"/>
                    <a:pt x="5837" y="12413"/>
                    <a:pt x="5791" y="12424"/>
                  </a:cubicBezTo>
                  <a:cubicBezTo>
                    <a:pt x="5686" y="12445"/>
                    <a:pt x="5569" y="12462"/>
                    <a:pt x="5441" y="12468"/>
                  </a:cubicBezTo>
                  <a:cubicBezTo>
                    <a:pt x="5394" y="12468"/>
                    <a:pt x="5361" y="12468"/>
                    <a:pt x="5302" y="12468"/>
                  </a:cubicBezTo>
                  <a:cubicBezTo>
                    <a:pt x="5209" y="12468"/>
                    <a:pt x="5117" y="12466"/>
                    <a:pt x="4989" y="12461"/>
                  </a:cubicBezTo>
                  <a:cubicBezTo>
                    <a:pt x="4896" y="12461"/>
                    <a:pt x="4788" y="12456"/>
                    <a:pt x="4683" y="12456"/>
                  </a:cubicBezTo>
                  <a:cubicBezTo>
                    <a:pt x="4589" y="12456"/>
                    <a:pt x="4509" y="12456"/>
                    <a:pt x="4439" y="12461"/>
                  </a:cubicBezTo>
                  <a:cubicBezTo>
                    <a:pt x="4240" y="12472"/>
                    <a:pt x="4041" y="12494"/>
                    <a:pt x="3866" y="12532"/>
                  </a:cubicBezTo>
                  <a:cubicBezTo>
                    <a:pt x="3505" y="12602"/>
                    <a:pt x="3215" y="12704"/>
                    <a:pt x="2959" y="12796"/>
                  </a:cubicBezTo>
                  <a:cubicBezTo>
                    <a:pt x="2912" y="12812"/>
                    <a:pt x="2890" y="12833"/>
                    <a:pt x="2890" y="12860"/>
                  </a:cubicBezTo>
                  <a:cubicBezTo>
                    <a:pt x="2890" y="12882"/>
                    <a:pt x="2913" y="12903"/>
                    <a:pt x="2948" y="12914"/>
                  </a:cubicBezTo>
                  <a:cubicBezTo>
                    <a:pt x="2983" y="12925"/>
                    <a:pt x="3029" y="12936"/>
                    <a:pt x="3075" y="12936"/>
                  </a:cubicBezTo>
                  <a:cubicBezTo>
                    <a:pt x="3110" y="12936"/>
                    <a:pt x="3157" y="12930"/>
                    <a:pt x="3192" y="12919"/>
                  </a:cubicBezTo>
                  <a:cubicBezTo>
                    <a:pt x="3449" y="12854"/>
                    <a:pt x="3739" y="12784"/>
                    <a:pt x="4030" y="12757"/>
                  </a:cubicBezTo>
                  <a:cubicBezTo>
                    <a:pt x="4124" y="12747"/>
                    <a:pt x="4218" y="12747"/>
                    <a:pt x="4311" y="12747"/>
                  </a:cubicBezTo>
                  <a:cubicBezTo>
                    <a:pt x="4358" y="12747"/>
                    <a:pt x="4392" y="12747"/>
                    <a:pt x="4439" y="12752"/>
                  </a:cubicBezTo>
                  <a:cubicBezTo>
                    <a:pt x="4567" y="12758"/>
                    <a:pt x="4709" y="12774"/>
                    <a:pt x="4872" y="12796"/>
                  </a:cubicBezTo>
                  <a:lnTo>
                    <a:pt x="4963" y="12806"/>
                  </a:lnTo>
                  <a:cubicBezTo>
                    <a:pt x="5103" y="12822"/>
                    <a:pt x="5256" y="12844"/>
                    <a:pt x="5419" y="12855"/>
                  </a:cubicBezTo>
                  <a:cubicBezTo>
                    <a:pt x="5536" y="12866"/>
                    <a:pt x="5663" y="12872"/>
                    <a:pt x="5780" y="12872"/>
                  </a:cubicBezTo>
                  <a:cubicBezTo>
                    <a:pt x="5873" y="12872"/>
                    <a:pt x="5968" y="12865"/>
                    <a:pt x="6049" y="12860"/>
                  </a:cubicBezTo>
                  <a:cubicBezTo>
                    <a:pt x="6119" y="12855"/>
                    <a:pt x="6176" y="12850"/>
                    <a:pt x="6246" y="12845"/>
                  </a:cubicBezTo>
                  <a:cubicBezTo>
                    <a:pt x="6258" y="12845"/>
                    <a:pt x="6281" y="12838"/>
                    <a:pt x="6305" y="12838"/>
                  </a:cubicBezTo>
                  <a:cubicBezTo>
                    <a:pt x="6410" y="12838"/>
                    <a:pt x="6504" y="12877"/>
                    <a:pt x="6527" y="12926"/>
                  </a:cubicBezTo>
                  <a:cubicBezTo>
                    <a:pt x="6609" y="13103"/>
                    <a:pt x="6654" y="13275"/>
                    <a:pt x="6665" y="13448"/>
                  </a:cubicBezTo>
                  <a:cubicBezTo>
                    <a:pt x="6665" y="13475"/>
                    <a:pt x="6642" y="13507"/>
                    <a:pt x="6607" y="13528"/>
                  </a:cubicBezTo>
                  <a:cubicBezTo>
                    <a:pt x="6560" y="13550"/>
                    <a:pt x="6505" y="13560"/>
                    <a:pt x="6447" y="13565"/>
                  </a:cubicBezTo>
                  <a:cubicBezTo>
                    <a:pt x="6412" y="13565"/>
                    <a:pt x="6375" y="13565"/>
                    <a:pt x="6352" y="13565"/>
                  </a:cubicBezTo>
                  <a:cubicBezTo>
                    <a:pt x="6340" y="13565"/>
                    <a:pt x="6315" y="13565"/>
                    <a:pt x="6315" y="13565"/>
                  </a:cubicBezTo>
                  <a:cubicBezTo>
                    <a:pt x="6187" y="13555"/>
                    <a:pt x="6059" y="13528"/>
                    <a:pt x="5907" y="13507"/>
                  </a:cubicBezTo>
                  <a:lnTo>
                    <a:pt x="5896" y="13507"/>
                  </a:lnTo>
                  <a:cubicBezTo>
                    <a:pt x="5733" y="13480"/>
                    <a:pt x="5548" y="13454"/>
                    <a:pt x="5350" y="13437"/>
                  </a:cubicBezTo>
                  <a:cubicBezTo>
                    <a:pt x="5233" y="13427"/>
                    <a:pt x="5105" y="13421"/>
                    <a:pt x="4989" y="13421"/>
                  </a:cubicBezTo>
                  <a:cubicBezTo>
                    <a:pt x="4907" y="13421"/>
                    <a:pt x="4823" y="13420"/>
                    <a:pt x="4741" y="13426"/>
                  </a:cubicBezTo>
                  <a:cubicBezTo>
                    <a:pt x="4379" y="13447"/>
                    <a:pt x="4078" y="13490"/>
                    <a:pt x="3775" y="13539"/>
                  </a:cubicBezTo>
                  <a:lnTo>
                    <a:pt x="3706" y="13550"/>
                  </a:lnTo>
                  <a:cubicBezTo>
                    <a:pt x="3636" y="13561"/>
                    <a:pt x="3576" y="13587"/>
                    <a:pt x="3553" y="13619"/>
                  </a:cubicBezTo>
                  <a:cubicBezTo>
                    <a:pt x="3530" y="13646"/>
                    <a:pt x="3543" y="13680"/>
                    <a:pt x="3589" y="13707"/>
                  </a:cubicBezTo>
                  <a:cubicBezTo>
                    <a:pt x="3636" y="13739"/>
                    <a:pt x="3715" y="13754"/>
                    <a:pt x="3808" y="13754"/>
                  </a:cubicBezTo>
                  <a:cubicBezTo>
                    <a:pt x="3831" y="13754"/>
                    <a:pt x="3843" y="13754"/>
                    <a:pt x="3866" y="13754"/>
                  </a:cubicBezTo>
                  <a:cubicBezTo>
                    <a:pt x="4088" y="13732"/>
                    <a:pt x="4358" y="13717"/>
                    <a:pt x="4603" y="13717"/>
                  </a:cubicBezTo>
                  <a:cubicBezTo>
                    <a:pt x="4661" y="13717"/>
                    <a:pt x="4708" y="13717"/>
                    <a:pt x="4767" y="13722"/>
                  </a:cubicBezTo>
                  <a:cubicBezTo>
                    <a:pt x="4895" y="13727"/>
                    <a:pt x="5022" y="13744"/>
                    <a:pt x="5138" y="13766"/>
                  </a:cubicBezTo>
                  <a:cubicBezTo>
                    <a:pt x="5255" y="13787"/>
                    <a:pt x="5374" y="13819"/>
                    <a:pt x="5514" y="13862"/>
                  </a:cubicBezTo>
                  <a:lnTo>
                    <a:pt x="5572" y="13879"/>
                  </a:lnTo>
                  <a:cubicBezTo>
                    <a:pt x="5700" y="13916"/>
                    <a:pt x="5840" y="13959"/>
                    <a:pt x="5991" y="13996"/>
                  </a:cubicBezTo>
                  <a:cubicBezTo>
                    <a:pt x="6096" y="14023"/>
                    <a:pt x="6294" y="14051"/>
                    <a:pt x="6399" y="14067"/>
                  </a:cubicBezTo>
                  <a:cubicBezTo>
                    <a:pt x="6516" y="14083"/>
                    <a:pt x="6598" y="14143"/>
                    <a:pt x="6574" y="14197"/>
                  </a:cubicBezTo>
                  <a:cubicBezTo>
                    <a:pt x="6551" y="14256"/>
                    <a:pt x="6528" y="14309"/>
                    <a:pt x="6505" y="14369"/>
                  </a:cubicBezTo>
                  <a:cubicBezTo>
                    <a:pt x="6482" y="14422"/>
                    <a:pt x="6399" y="14467"/>
                    <a:pt x="6283" y="14488"/>
                  </a:cubicBezTo>
                  <a:lnTo>
                    <a:pt x="6199" y="14503"/>
                  </a:lnTo>
                  <a:cubicBezTo>
                    <a:pt x="6047" y="14530"/>
                    <a:pt x="5934" y="14551"/>
                    <a:pt x="5805" y="14562"/>
                  </a:cubicBezTo>
                  <a:cubicBezTo>
                    <a:pt x="5724" y="14568"/>
                    <a:pt x="5628" y="14574"/>
                    <a:pt x="5546" y="14574"/>
                  </a:cubicBezTo>
                  <a:cubicBezTo>
                    <a:pt x="5511" y="14574"/>
                    <a:pt x="5465" y="14574"/>
                    <a:pt x="5430" y="14574"/>
                  </a:cubicBezTo>
                  <a:cubicBezTo>
                    <a:pt x="5138" y="14563"/>
                    <a:pt x="4834" y="14515"/>
                    <a:pt x="4566" y="14466"/>
                  </a:cubicBezTo>
                  <a:cubicBezTo>
                    <a:pt x="4531" y="14461"/>
                    <a:pt x="4499" y="14454"/>
                    <a:pt x="4464" y="14454"/>
                  </a:cubicBezTo>
                  <a:cubicBezTo>
                    <a:pt x="4394" y="14454"/>
                    <a:pt x="4321" y="14466"/>
                    <a:pt x="4275" y="14493"/>
                  </a:cubicBezTo>
                  <a:cubicBezTo>
                    <a:pt x="4228" y="14515"/>
                    <a:pt x="4219" y="14542"/>
                    <a:pt x="4231" y="14574"/>
                  </a:cubicBezTo>
                  <a:cubicBezTo>
                    <a:pt x="4242" y="14606"/>
                    <a:pt x="4288" y="14633"/>
                    <a:pt x="4358" y="14655"/>
                  </a:cubicBezTo>
                  <a:cubicBezTo>
                    <a:pt x="4662" y="14730"/>
                    <a:pt x="4976" y="14805"/>
                    <a:pt x="5350" y="14848"/>
                  </a:cubicBezTo>
                  <a:cubicBezTo>
                    <a:pt x="5431" y="14859"/>
                    <a:pt x="5618" y="14875"/>
                    <a:pt x="5816" y="14885"/>
                  </a:cubicBezTo>
                  <a:cubicBezTo>
                    <a:pt x="5979" y="14896"/>
                    <a:pt x="6082" y="14972"/>
                    <a:pt x="6024" y="15047"/>
                  </a:cubicBezTo>
                  <a:cubicBezTo>
                    <a:pt x="5919" y="15176"/>
                    <a:pt x="5814" y="15307"/>
                    <a:pt x="5732" y="15377"/>
                  </a:cubicBezTo>
                  <a:cubicBezTo>
                    <a:pt x="5686" y="15420"/>
                    <a:pt x="5607" y="15446"/>
                    <a:pt x="5514" y="15451"/>
                  </a:cubicBezTo>
                  <a:cubicBezTo>
                    <a:pt x="5467" y="15451"/>
                    <a:pt x="5429" y="15446"/>
                    <a:pt x="5382" y="15441"/>
                  </a:cubicBezTo>
                  <a:cubicBezTo>
                    <a:pt x="5231" y="15403"/>
                    <a:pt x="5092" y="15376"/>
                    <a:pt x="5022" y="15360"/>
                  </a:cubicBezTo>
                  <a:cubicBezTo>
                    <a:pt x="4835" y="15328"/>
                    <a:pt x="4637" y="15307"/>
                    <a:pt x="4439" y="15296"/>
                  </a:cubicBezTo>
                  <a:cubicBezTo>
                    <a:pt x="4380" y="15296"/>
                    <a:pt x="4312" y="15290"/>
                    <a:pt x="4242" y="15290"/>
                  </a:cubicBezTo>
                  <a:cubicBezTo>
                    <a:pt x="4137" y="15290"/>
                    <a:pt x="4043" y="15291"/>
                    <a:pt x="3950" y="15296"/>
                  </a:cubicBezTo>
                  <a:lnTo>
                    <a:pt x="3939" y="15296"/>
                  </a:lnTo>
                  <a:cubicBezTo>
                    <a:pt x="3858" y="15296"/>
                    <a:pt x="3773" y="15301"/>
                    <a:pt x="3691" y="15301"/>
                  </a:cubicBezTo>
                  <a:cubicBezTo>
                    <a:pt x="3633" y="15301"/>
                    <a:pt x="3589" y="15302"/>
                    <a:pt x="3542" y="15296"/>
                  </a:cubicBezTo>
                  <a:cubicBezTo>
                    <a:pt x="3414" y="15291"/>
                    <a:pt x="3295" y="15274"/>
                    <a:pt x="3167" y="15253"/>
                  </a:cubicBezTo>
                  <a:cubicBezTo>
                    <a:pt x="2887" y="15199"/>
                    <a:pt x="2610" y="15096"/>
                    <a:pt x="2423" y="15020"/>
                  </a:cubicBezTo>
                  <a:cubicBezTo>
                    <a:pt x="2388" y="15004"/>
                    <a:pt x="2328" y="15000"/>
                    <a:pt x="2281" y="15000"/>
                  </a:cubicBezTo>
                  <a:cubicBezTo>
                    <a:pt x="2246" y="15000"/>
                    <a:pt x="2213" y="15004"/>
                    <a:pt x="2190" y="15015"/>
                  </a:cubicBezTo>
                  <a:cubicBezTo>
                    <a:pt x="2155" y="15026"/>
                    <a:pt x="2132" y="15042"/>
                    <a:pt x="2132" y="15064"/>
                  </a:cubicBezTo>
                  <a:cubicBezTo>
                    <a:pt x="2132" y="15085"/>
                    <a:pt x="2143" y="15113"/>
                    <a:pt x="2190" y="15135"/>
                  </a:cubicBezTo>
                  <a:cubicBezTo>
                    <a:pt x="2411" y="15248"/>
                    <a:pt x="2665" y="15366"/>
                    <a:pt x="2992" y="15463"/>
                  </a:cubicBezTo>
                  <a:cubicBezTo>
                    <a:pt x="3155" y="15511"/>
                    <a:pt x="3330" y="15549"/>
                    <a:pt x="3516" y="15571"/>
                  </a:cubicBezTo>
                  <a:cubicBezTo>
                    <a:pt x="3691" y="15592"/>
                    <a:pt x="3844" y="15603"/>
                    <a:pt x="4019" y="15620"/>
                  </a:cubicBezTo>
                  <a:cubicBezTo>
                    <a:pt x="4171" y="15630"/>
                    <a:pt x="4311" y="15640"/>
                    <a:pt x="4428" y="15657"/>
                  </a:cubicBezTo>
                  <a:cubicBezTo>
                    <a:pt x="4544" y="15673"/>
                    <a:pt x="4651" y="15695"/>
                    <a:pt x="4756" y="15727"/>
                  </a:cubicBezTo>
                  <a:cubicBezTo>
                    <a:pt x="4791" y="15738"/>
                    <a:pt x="4826" y="15748"/>
                    <a:pt x="4872" y="15764"/>
                  </a:cubicBezTo>
                  <a:cubicBezTo>
                    <a:pt x="5059" y="15834"/>
                    <a:pt x="5117" y="15959"/>
                    <a:pt x="4989" y="16056"/>
                  </a:cubicBezTo>
                  <a:cubicBezTo>
                    <a:pt x="4931" y="16104"/>
                    <a:pt x="4858" y="16152"/>
                    <a:pt x="4799" y="16200"/>
                  </a:cubicBezTo>
                  <a:cubicBezTo>
                    <a:pt x="4659" y="16308"/>
                    <a:pt x="4533" y="16422"/>
                    <a:pt x="4417" y="16535"/>
                  </a:cubicBezTo>
                  <a:cubicBezTo>
                    <a:pt x="4347" y="16606"/>
                    <a:pt x="4205" y="16648"/>
                    <a:pt x="4041" y="16653"/>
                  </a:cubicBezTo>
                  <a:cubicBezTo>
                    <a:pt x="3983" y="16653"/>
                    <a:pt x="3928" y="16653"/>
                    <a:pt x="3881" y="16653"/>
                  </a:cubicBezTo>
                  <a:cubicBezTo>
                    <a:pt x="3834" y="16653"/>
                    <a:pt x="3809" y="16653"/>
                    <a:pt x="3797" y="16653"/>
                  </a:cubicBezTo>
                  <a:cubicBezTo>
                    <a:pt x="3669" y="16643"/>
                    <a:pt x="3552" y="16626"/>
                    <a:pt x="3447" y="16605"/>
                  </a:cubicBezTo>
                  <a:cubicBezTo>
                    <a:pt x="3342" y="16583"/>
                    <a:pt x="3227" y="16546"/>
                    <a:pt x="3075" y="16492"/>
                  </a:cubicBezTo>
                  <a:cubicBezTo>
                    <a:pt x="3040" y="16481"/>
                    <a:pt x="3005" y="16471"/>
                    <a:pt x="2970" y="16455"/>
                  </a:cubicBezTo>
                  <a:cubicBezTo>
                    <a:pt x="2865" y="16417"/>
                    <a:pt x="2747" y="16372"/>
                    <a:pt x="2631" y="16340"/>
                  </a:cubicBezTo>
                  <a:cubicBezTo>
                    <a:pt x="2456" y="16286"/>
                    <a:pt x="2259" y="16249"/>
                    <a:pt x="2084" y="16232"/>
                  </a:cubicBezTo>
                  <a:cubicBezTo>
                    <a:pt x="1968" y="16222"/>
                    <a:pt x="1852" y="16217"/>
                    <a:pt x="1723" y="16217"/>
                  </a:cubicBezTo>
                  <a:cubicBezTo>
                    <a:pt x="1653" y="16217"/>
                    <a:pt x="1571" y="16217"/>
                    <a:pt x="1501" y="16222"/>
                  </a:cubicBezTo>
                  <a:cubicBezTo>
                    <a:pt x="1326" y="16233"/>
                    <a:pt x="1150" y="16254"/>
                    <a:pt x="940" y="16286"/>
                  </a:cubicBezTo>
                  <a:cubicBezTo>
                    <a:pt x="835" y="16302"/>
                    <a:pt x="767" y="16362"/>
                    <a:pt x="790" y="16416"/>
                  </a:cubicBezTo>
                  <a:cubicBezTo>
                    <a:pt x="802" y="16464"/>
                    <a:pt x="883" y="16497"/>
                    <a:pt x="976" y="16497"/>
                  </a:cubicBezTo>
                  <a:cubicBezTo>
                    <a:pt x="988" y="16497"/>
                    <a:pt x="997" y="16497"/>
                    <a:pt x="1009" y="16497"/>
                  </a:cubicBezTo>
                  <a:cubicBezTo>
                    <a:pt x="1149" y="16486"/>
                    <a:pt x="1289" y="16475"/>
                    <a:pt x="1417" y="16475"/>
                  </a:cubicBezTo>
                  <a:cubicBezTo>
                    <a:pt x="1592" y="16475"/>
                    <a:pt x="1758" y="16487"/>
                    <a:pt x="1909" y="16514"/>
                  </a:cubicBezTo>
                  <a:cubicBezTo>
                    <a:pt x="2026" y="16535"/>
                    <a:pt x="2142" y="16566"/>
                    <a:pt x="2259" y="16610"/>
                  </a:cubicBezTo>
                  <a:cubicBezTo>
                    <a:pt x="2341" y="16642"/>
                    <a:pt x="2433" y="16680"/>
                    <a:pt x="2514" y="16717"/>
                  </a:cubicBezTo>
                  <a:lnTo>
                    <a:pt x="2598" y="16756"/>
                  </a:lnTo>
                  <a:cubicBezTo>
                    <a:pt x="2715" y="16805"/>
                    <a:pt x="2863" y="16869"/>
                    <a:pt x="3050" y="16918"/>
                  </a:cubicBezTo>
                  <a:cubicBezTo>
                    <a:pt x="3225" y="16966"/>
                    <a:pt x="3438" y="16997"/>
                    <a:pt x="3648" y="17014"/>
                  </a:cubicBezTo>
                  <a:cubicBezTo>
                    <a:pt x="3683" y="17014"/>
                    <a:pt x="3704" y="17020"/>
                    <a:pt x="3739" y="17020"/>
                  </a:cubicBezTo>
                  <a:cubicBezTo>
                    <a:pt x="3820" y="17026"/>
                    <a:pt x="3893" y="17047"/>
                    <a:pt x="3939" y="17074"/>
                  </a:cubicBezTo>
                  <a:cubicBezTo>
                    <a:pt x="3986" y="17107"/>
                    <a:pt x="4009" y="17144"/>
                    <a:pt x="3998" y="17182"/>
                  </a:cubicBezTo>
                  <a:cubicBezTo>
                    <a:pt x="3951" y="17317"/>
                    <a:pt x="3928" y="17451"/>
                    <a:pt x="3939" y="17586"/>
                  </a:cubicBezTo>
                  <a:cubicBezTo>
                    <a:pt x="3939" y="17624"/>
                    <a:pt x="3916" y="17656"/>
                    <a:pt x="3881" y="17672"/>
                  </a:cubicBezTo>
                  <a:cubicBezTo>
                    <a:pt x="3846" y="17688"/>
                    <a:pt x="3808" y="17694"/>
                    <a:pt x="3750" y="17694"/>
                  </a:cubicBezTo>
                  <a:cubicBezTo>
                    <a:pt x="3715" y="17694"/>
                    <a:pt x="3668" y="17687"/>
                    <a:pt x="3633" y="17682"/>
                  </a:cubicBezTo>
                  <a:lnTo>
                    <a:pt x="3622" y="17682"/>
                  </a:lnTo>
                  <a:cubicBezTo>
                    <a:pt x="3575" y="17677"/>
                    <a:pt x="3541" y="17666"/>
                    <a:pt x="3495" y="17660"/>
                  </a:cubicBezTo>
                  <a:cubicBezTo>
                    <a:pt x="3378" y="17639"/>
                    <a:pt x="3248" y="17612"/>
                    <a:pt x="3108" y="17596"/>
                  </a:cubicBezTo>
                  <a:cubicBezTo>
                    <a:pt x="2933" y="17575"/>
                    <a:pt x="2772" y="17559"/>
                    <a:pt x="2609" y="17559"/>
                  </a:cubicBezTo>
                  <a:cubicBezTo>
                    <a:pt x="2574" y="17559"/>
                    <a:pt x="2549" y="17559"/>
                    <a:pt x="2514" y="17559"/>
                  </a:cubicBezTo>
                  <a:cubicBezTo>
                    <a:pt x="2328" y="17565"/>
                    <a:pt x="2129" y="17585"/>
                    <a:pt x="1942" y="17623"/>
                  </a:cubicBezTo>
                  <a:cubicBezTo>
                    <a:pt x="1779" y="17655"/>
                    <a:pt x="1618" y="17704"/>
                    <a:pt x="1443" y="17763"/>
                  </a:cubicBezTo>
                  <a:cubicBezTo>
                    <a:pt x="1361" y="17795"/>
                    <a:pt x="1327" y="17855"/>
                    <a:pt x="1373" y="17909"/>
                  </a:cubicBezTo>
                  <a:cubicBezTo>
                    <a:pt x="1408" y="17947"/>
                    <a:pt x="1478" y="17968"/>
                    <a:pt x="1548" y="17968"/>
                  </a:cubicBezTo>
                  <a:cubicBezTo>
                    <a:pt x="1572" y="17968"/>
                    <a:pt x="1605" y="17962"/>
                    <a:pt x="1629" y="17957"/>
                  </a:cubicBezTo>
                  <a:cubicBezTo>
                    <a:pt x="1908" y="17886"/>
                    <a:pt x="2175" y="17849"/>
                    <a:pt x="2408" y="17849"/>
                  </a:cubicBezTo>
                  <a:cubicBezTo>
                    <a:pt x="2432" y="17849"/>
                    <a:pt x="2469" y="17849"/>
                    <a:pt x="2492" y="17849"/>
                  </a:cubicBezTo>
                  <a:cubicBezTo>
                    <a:pt x="2621" y="17854"/>
                    <a:pt x="2750" y="17871"/>
                    <a:pt x="2890" y="17898"/>
                  </a:cubicBezTo>
                  <a:cubicBezTo>
                    <a:pt x="2971" y="17914"/>
                    <a:pt x="3063" y="17935"/>
                    <a:pt x="3145" y="17957"/>
                  </a:cubicBezTo>
                  <a:cubicBezTo>
                    <a:pt x="3191" y="17967"/>
                    <a:pt x="3250" y="17984"/>
                    <a:pt x="3309" y="17995"/>
                  </a:cubicBezTo>
                  <a:cubicBezTo>
                    <a:pt x="3460" y="18028"/>
                    <a:pt x="3635" y="18065"/>
                    <a:pt x="3844" y="18086"/>
                  </a:cubicBezTo>
                  <a:cubicBezTo>
                    <a:pt x="3868" y="18086"/>
                    <a:pt x="3879" y="18091"/>
                    <a:pt x="3903" y="18091"/>
                  </a:cubicBezTo>
                  <a:cubicBezTo>
                    <a:pt x="4008" y="18102"/>
                    <a:pt x="4102" y="18140"/>
                    <a:pt x="4125" y="18189"/>
                  </a:cubicBezTo>
                  <a:cubicBezTo>
                    <a:pt x="4148" y="18221"/>
                    <a:pt x="4160" y="18253"/>
                    <a:pt x="4183" y="18280"/>
                  </a:cubicBezTo>
                  <a:cubicBezTo>
                    <a:pt x="4218" y="18328"/>
                    <a:pt x="4172" y="18383"/>
                    <a:pt x="4067" y="18404"/>
                  </a:cubicBezTo>
                  <a:lnTo>
                    <a:pt x="4056" y="18404"/>
                  </a:lnTo>
                  <a:cubicBezTo>
                    <a:pt x="3858" y="18447"/>
                    <a:pt x="3668" y="18501"/>
                    <a:pt x="3516" y="18566"/>
                  </a:cubicBezTo>
                  <a:cubicBezTo>
                    <a:pt x="3365" y="18631"/>
                    <a:pt x="3249" y="18707"/>
                    <a:pt x="3156" y="18771"/>
                  </a:cubicBezTo>
                  <a:cubicBezTo>
                    <a:pt x="3121" y="18793"/>
                    <a:pt x="3100" y="18814"/>
                    <a:pt x="3065" y="18835"/>
                  </a:cubicBezTo>
                  <a:cubicBezTo>
                    <a:pt x="3006" y="18878"/>
                    <a:pt x="2948" y="18916"/>
                    <a:pt x="2890" y="18948"/>
                  </a:cubicBezTo>
                  <a:cubicBezTo>
                    <a:pt x="2796" y="19002"/>
                    <a:pt x="2700" y="19046"/>
                    <a:pt x="2583" y="19078"/>
                  </a:cubicBezTo>
                  <a:cubicBezTo>
                    <a:pt x="2362" y="19148"/>
                    <a:pt x="2073" y="19185"/>
                    <a:pt x="1723" y="19191"/>
                  </a:cubicBezTo>
                  <a:cubicBezTo>
                    <a:pt x="1677" y="19191"/>
                    <a:pt x="1627" y="19201"/>
                    <a:pt x="1592" y="19218"/>
                  </a:cubicBezTo>
                  <a:cubicBezTo>
                    <a:pt x="1557" y="19239"/>
                    <a:pt x="1537" y="19266"/>
                    <a:pt x="1548" y="19293"/>
                  </a:cubicBezTo>
                  <a:cubicBezTo>
                    <a:pt x="1560" y="19347"/>
                    <a:pt x="1651" y="19401"/>
                    <a:pt x="1756" y="19406"/>
                  </a:cubicBezTo>
                  <a:cubicBezTo>
                    <a:pt x="1884" y="19417"/>
                    <a:pt x="2015" y="19418"/>
                    <a:pt x="2132" y="19418"/>
                  </a:cubicBezTo>
                  <a:cubicBezTo>
                    <a:pt x="2423" y="19418"/>
                    <a:pt x="2678" y="19391"/>
                    <a:pt x="2911" y="19342"/>
                  </a:cubicBezTo>
                  <a:cubicBezTo>
                    <a:pt x="3086" y="19304"/>
                    <a:pt x="3237" y="19251"/>
                    <a:pt x="3389" y="19175"/>
                  </a:cubicBezTo>
                  <a:cubicBezTo>
                    <a:pt x="3494" y="19127"/>
                    <a:pt x="3577" y="19077"/>
                    <a:pt x="3659" y="19029"/>
                  </a:cubicBezTo>
                  <a:cubicBezTo>
                    <a:pt x="3682" y="19013"/>
                    <a:pt x="3715" y="18996"/>
                    <a:pt x="3739" y="18980"/>
                  </a:cubicBezTo>
                  <a:cubicBezTo>
                    <a:pt x="3855" y="18910"/>
                    <a:pt x="3948" y="18868"/>
                    <a:pt x="4041" y="18835"/>
                  </a:cubicBezTo>
                  <a:cubicBezTo>
                    <a:pt x="4135" y="18798"/>
                    <a:pt x="4241" y="18771"/>
                    <a:pt x="4369" y="18750"/>
                  </a:cubicBezTo>
                  <a:cubicBezTo>
                    <a:pt x="4404" y="18744"/>
                    <a:pt x="4429" y="18738"/>
                    <a:pt x="4464" y="18738"/>
                  </a:cubicBezTo>
                  <a:cubicBezTo>
                    <a:pt x="4557" y="18738"/>
                    <a:pt x="4636" y="18761"/>
                    <a:pt x="4683" y="18798"/>
                  </a:cubicBezTo>
                  <a:cubicBezTo>
                    <a:pt x="4869" y="18944"/>
                    <a:pt x="5105" y="19078"/>
                    <a:pt x="5350" y="19207"/>
                  </a:cubicBezTo>
                  <a:cubicBezTo>
                    <a:pt x="5513" y="19288"/>
                    <a:pt x="5479" y="19438"/>
                    <a:pt x="4989" y="19541"/>
                  </a:cubicBezTo>
                  <a:cubicBezTo>
                    <a:pt x="4557" y="19632"/>
                    <a:pt x="4196" y="19714"/>
                    <a:pt x="3939" y="19859"/>
                  </a:cubicBezTo>
                  <a:cubicBezTo>
                    <a:pt x="3718" y="19988"/>
                    <a:pt x="3589" y="20149"/>
                    <a:pt x="3542" y="20354"/>
                  </a:cubicBezTo>
                  <a:cubicBezTo>
                    <a:pt x="3530" y="20403"/>
                    <a:pt x="3611" y="20457"/>
                    <a:pt x="3728" y="20474"/>
                  </a:cubicBezTo>
                  <a:cubicBezTo>
                    <a:pt x="3751" y="20479"/>
                    <a:pt x="3773" y="20479"/>
                    <a:pt x="3808" y="20479"/>
                  </a:cubicBezTo>
                  <a:cubicBezTo>
                    <a:pt x="3890" y="20479"/>
                    <a:pt x="3960" y="20457"/>
                    <a:pt x="3983" y="20420"/>
                  </a:cubicBezTo>
                  <a:cubicBezTo>
                    <a:pt x="4076" y="20263"/>
                    <a:pt x="4230" y="20139"/>
                    <a:pt x="4417" y="20053"/>
                  </a:cubicBezTo>
                  <a:cubicBezTo>
                    <a:pt x="4650" y="19950"/>
                    <a:pt x="4917" y="19918"/>
                    <a:pt x="5197" y="19869"/>
                  </a:cubicBezTo>
                  <a:cubicBezTo>
                    <a:pt x="5348" y="19842"/>
                    <a:pt x="5536" y="19810"/>
                    <a:pt x="5710" y="19756"/>
                  </a:cubicBezTo>
                  <a:cubicBezTo>
                    <a:pt x="5792" y="19735"/>
                    <a:pt x="5910" y="19687"/>
                    <a:pt x="6039" y="19639"/>
                  </a:cubicBezTo>
                  <a:cubicBezTo>
                    <a:pt x="6143" y="19595"/>
                    <a:pt x="6304" y="19590"/>
                    <a:pt x="6432" y="19633"/>
                  </a:cubicBezTo>
                  <a:cubicBezTo>
                    <a:pt x="6630" y="19698"/>
                    <a:pt x="6842" y="19752"/>
                    <a:pt x="7052" y="19800"/>
                  </a:cubicBezTo>
                  <a:cubicBezTo>
                    <a:pt x="7215" y="19838"/>
                    <a:pt x="7320" y="19913"/>
                    <a:pt x="7343" y="19994"/>
                  </a:cubicBezTo>
                  <a:cubicBezTo>
                    <a:pt x="7355" y="20015"/>
                    <a:pt x="7353" y="20031"/>
                    <a:pt x="7365" y="20053"/>
                  </a:cubicBezTo>
                  <a:cubicBezTo>
                    <a:pt x="7377" y="20107"/>
                    <a:pt x="7402" y="20156"/>
                    <a:pt x="7402" y="20204"/>
                  </a:cubicBezTo>
                  <a:cubicBezTo>
                    <a:pt x="7413" y="20274"/>
                    <a:pt x="7400" y="20334"/>
                    <a:pt x="7365" y="20393"/>
                  </a:cubicBezTo>
                  <a:cubicBezTo>
                    <a:pt x="7295" y="20511"/>
                    <a:pt x="7122" y="20630"/>
                    <a:pt x="6866" y="20743"/>
                  </a:cubicBezTo>
                  <a:cubicBezTo>
                    <a:pt x="6831" y="20759"/>
                    <a:pt x="6808" y="20780"/>
                    <a:pt x="6808" y="20802"/>
                  </a:cubicBezTo>
                  <a:cubicBezTo>
                    <a:pt x="6808" y="20829"/>
                    <a:pt x="6830" y="20851"/>
                    <a:pt x="6877" y="20873"/>
                  </a:cubicBezTo>
                  <a:cubicBezTo>
                    <a:pt x="6923" y="20894"/>
                    <a:pt x="6993" y="20910"/>
                    <a:pt x="7063" y="20910"/>
                  </a:cubicBezTo>
                  <a:cubicBezTo>
                    <a:pt x="7109" y="20910"/>
                    <a:pt x="7155" y="20904"/>
                    <a:pt x="7190" y="20893"/>
                  </a:cubicBezTo>
                  <a:cubicBezTo>
                    <a:pt x="7563" y="20780"/>
                    <a:pt x="7823" y="20646"/>
                    <a:pt x="7963" y="20501"/>
                  </a:cubicBezTo>
                  <a:cubicBezTo>
                    <a:pt x="8033" y="20420"/>
                    <a:pt x="8079" y="20328"/>
                    <a:pt x="8090" y="20231"/>
                  </a:cubicBezTo>
                  <a:cubicBezTo>
                    <a:pt x="8090" y="20220"/>
                    <a:pt x="8090" y="20198"/>
                    <a:pt x="8101" y="20160"/>
                  </a:cubicBezTo>
                  <a:cubicBezTo>
                    <a:pt x="8113" y="20090"/>
                    <a:pt x="8252" y="20037"/>
                    <a:pt x="8404" y="20048"/>
                  </a:cubicBezTo>
                  <a:cubicBezTo>
                    <a:pt x="8765" y="20075"/>
                    <a:pt x="9185" y="20101"/>
                    <a:pt x="9512" y="20107"/>
                  </a:cubicBezTo>
                  <a:cubicBezTo>
                    <a:pt x="9617" y="20107"/>
                    <a:pt x="9700" y="20144"/>
                    <a:pt x="9723" y="20192"/>
                  </a:cubicBezTo>
                  <a:cubicBezTo>
                    <a:pt x="9747" y="20252"/>
                    <a:pt x="9746" y="20307"/>
                    <a:pt x="9734" y="20366"/>
                  </a:cubicBezTo>
                  <a:cubicBezTo>
                    <a:pt x="9722" y="20420"/>
                    <a:pt x="9676" y="20484"/>
                    <a:pt x="9617" y="20559"/>
                  </a:cubicBezTo>
                  <a:cubicBezTo>
                    <a:pt x="9606" y="20576"/>
                    <a:pt x="9593" y="20592"/>
                    <a:pt x="9581" y="20608"/>
                  </a:cubicBezTo>
                  <a:cubicBezTo>
                    <a:pt x="9534" y="20668"/>
                    <a:pt x="9489" y="20732"/>
                    <a:pt x="9443" y="20802"/>
                  </a:cubicBezTo>
                  <a:cubicBezTo>
                    <a:pt x="9384" y="20899"/>
                    <a:pt x="9372" y="20990"/>
                    <a:pt x="9395" y="21076"/>
                  </a:cubicBezTo>
                  <a:cubicBezTo>
                    <a:pt x="9418" y="21163"/>
                    <a:pt x="9466" y="21249"/>
                    <a:pt x="9559" y="21336"/>
                  </a:cubicBezTo>
                  <a:cubicBezTo>
                    <a:pt x="9641" y="21411"/>
                    <a:pt x="9747" y="21486"/>
                    <a:pt x="9887" y="21561"/>
                  </a:cubicBezTo>
                  <a:cubicBezTo>
                    <a:pt x="9934" y="21583"/>
                    <a:pt x="10002" y="21600"/>
                    <a:pt x="10084" y="21600"/>
                  </a:cubicBezTo>
                  <a:cubicBezTo>
                    <a:pt x="10131" y="21600"/>
                    <a:pt x="10165" y="21594"/>
                    <a:pt x="10212" y="21588"/>
                  </a:cubicBezTo>
                  <a:cubicBezTo>
                    <a:pt x="10270" y="21577"/>
                    <a:pt x="10317" y="21556"/>
                    <a:pt x="10328" y="21529"/>
                  </a:cubicBezTo>
                  <a:cubicBezTo>
                    <a:pt x="10340" y="21508"/>
                    <a:pt x="10341" y="21487"/>
                    <a:pt x="10317" y="21465"/>
                  </a:cubicBezTo>
                  <a:cubicBezTo>
                    <a:pt x="10142" y="21325"/>
                    <a:pt x="10050" y="21190"/>
                    <a:pt x="10062" y="21066"/>
                  </a:cubicBezTo>
                  <a:cubicBezTo>
                    <a:pt x="10062" y="21007"/>
                    <a:pt x="10096" y="20947"/>
                    <a:pt x="10142" y="20883"/>
                  </a:cubicBezTo>
                  <a:cubicBezTo>
                    <a:pt x="10177" y="20834"/>
                    <a:pt x="10234" y="20786"/>
                    <a:pt x="10281" y="20738"/>
                  </a:cubicBezTo>
                  <a:cubicBezTo>
                    <a:pt x="10304" y="20722"/>
                    <a:pt x="10316" y="20706"/>
                    <a:pt x="10339" y="20684"/>
                  </a:cubicBezTo>
                  <a:cubicBezTo>
                    <a:pt x="10432" y="20592"/>
                    <a:pt x="10494" y="20510"/>
                    <a:pt x="10529" y="20435"/>
                  </a:cubicBezTo>
                  <a:cubicBezTo>
                    <a:pt x="10540" y="20403"/>
                    <a:pt x="10550" y="20334"/>
                    <a:pt x="10551" y="20253"/>
                  </a:cubicBezTo>
                  <a:cubicBezTo>
                    <a:pt x="10551" y="20156"/>
                    <a:pt x="10702" y="20070"/>
                    <a:pt x="10900" y="20043"/>
                  </a:cubicBezTo>
                  <a:cubicBezTo>
                    <a:pt x="11157" y="20010"/>
                    <a:pt x="11412" y="19972"/>
                    <a:pt x="11564" y="19945"/>
                  </a:cubicBezTo>
                  <a:cubicBezTo>
                    <a:pt x="11587" y="19940"/>
                    <a:pt x="11613" y="19940"/>
                    <a:pt x="11637" y="19940"/>
                  </a:cubicBezTo>
                  <a:cubicBezTo>
                    <a:pt x="11742" y="19940"/>
                    <a:pt x="11833" y="19977"/>
                    <a:pt x="11844" y="20026"/>
                  </a:cubicBezTo>
                  <a:cubicBezTo>
                    <a:pt x="11856" y="20069"/>
                    <a:pt x="11869" y="20107"/>
                    <a:pt x="11881" y="20128"/>
                  </a:cubicBezTo>
                  <a:cubicBezTo>
                    <a:pt x="11916" y="20225"/>
                    <a:pt x="11984" y="20317"/>
                    <a:pt x="12078" y="20393"/>
                  </a:cubicBezTo>
                  <a:cubicBezTo>
                    <a:pt x="12171" y="20468"/>
                    <a:pt x="12301" y="20539"/>
                    <a:pt x="12453" y="20603"/>
                  </a:cubicBezTo>
                  <a:cubicBezTo>
                    <a:pt x="12581" y="20657"/>
                    <a:pt x="12744" y="20705"/>
                    <a:pt x="12930" y="20748"/>
                  </a:cubicBezTo>
                  <a:cubicBezTo>
                    <a:pt x="12965" y="20753"/>
                    <a:pt x="13001" y="20758"/>
                    <a:pt x="13036" y="20758"/>
                  </a:cubicBezTo>
                  <a:cubicBezTo>
                    <a:pt x="13118" y="20758"/>
                    <a:pt x="13197" y="20743"/>
                    <a:pt x="13244" y="20716"/>
                  </a:cubicBezTo>
                  <a:cubicBezTo>
                    <a:pt x="13291" y="20695"/>
                    <a:pt x="13302" y="20667"/>
                    <a:pt x="13302" y="20640"/>
                  </a:cubicBezTo>
                  <a:cubicBezTo>
                    <a:pt x="13302" y="20619"/>
                    <a:pt x="13280" y="20597"/>
                    <a:pt x="13233" y="20586"/>
                  </a:cubicBezTo>
                  <a:cubicBezTo>
                    <a:pt x="12953" y="20489"/>
                    <a:pt x="12754" y="20376"/>
                    <a:pt x="12661" y="20268"/>
                  </a:cubicBezTo>
                  <a:cubicBezTo>
                    <a:pt x="12614" y="20214"/>
                    <a:pt x="12592" y="20149"/>
                    <a:pt x="12581" y="20085"/>
                  </a:cubicBezTo>
                  <a:cubicBezTo>
                    <a:pt x="12569" y="20031"/>
                    <a:pt x="12581" y="19977"/>
                    <a:pt x="12581" y="19923"/>
                  </a:cubicBezTo>
                  <a:lnTo>
                    <a:pt x="12581" y="19864"/>
                  </a:lnTo>
                  <a:cubicBezTo>
                    <a:pt x="12581" y="19853"/>
                    <a:pt x="12580" y="19843"/>
                    <a:pt x="12591" y="19832"/>
                  </a:cubicBezTo>
                  <a:cubicBezTo>
                    <a:pt x="12626" y="19757"/>
                    <a:pt x="12720" y="19687"/>
                    <a:pt x="12872" y="19639"/>
                  </a:cubicBezTo>
                  <a:cubicBezTo>
                    <a:pt x="13035" y="19590"/>
                    <a:pt x="13187" y="19531"/>
                    <a:pt x="13339" y="19477"/>
                  </a:cubicBezTo>
                  <a:cubicBezTo>
                    <a:pt x="13385" y="19461"/>
                    <a:pt x="13444" y="19450"/>
                    <a:pt x="13503" y="19450"/>
                  </a:cubicBezTo>
                  <a:cubicBezTo>
                    <a:pt x="13584" y="19450"/>
                    <a:pt x="13663" y="19471"/>
                    <a:pt x="13721" y="19504"/>
                  </a:cubicBezTo>
                  <a:cubicBezTo>
                    <a:pt x="13768" y="19536"/>
                    <a:pt x="13816" y="19563"/>
                    <a:pt x="13874" y="19590"/>
                  </a:cubicBezTo>
                  <a:cubicBezTo>
                    <a:pt x="14026" y="19670"/>
                    <a:pt x="14201" y="19734"/>
                    <a:pt x="14399" y="19788"/>
                  </a:cubicBezTo>
                  <a:cubicBezTo>
                    <a:pt x="14597" y="19842"/>
                    <a:pt x="14796" y="19876"/>
                    <a:pt x="14971" y="19903"/>
                  </a:cubicBezTo>
                  <a:lnTo>
                    <a:pt x="15062" y="19913"/>
                  </a:lnTo>
                  <a:cubicBezTo>
                    <a:pt x="15202" y="19934"/>
                    <a:pt x="15331" y="19955"/>
                    <a:pt x="15460" y="19977"/>
                  </a:cubicBezTo>
                  <a:cubicBezTo>
                    <a:pt x="15611" y="20009"/>
                    <a:pt x="15729" y="20042"/>
                    <a:pt x="15846" y="20085"/>
                  </a:cubicBezTo>
                  <a:cubicBezTo>
                    <a:pt x="16056" y="20171"/>
                    <a:pt x="16218" y="20290"/>
                    <a:pt x="16334" y="20452"/>
                  </a:cubicBezTo>
                  <a:cubicBezTo>
                    <a:pt x="16358" y="20489"/>
                    <a:pt x="16439" y="20511"/>
                    <a:pt x="16520" y="20511"/>
                  </a:cubicBezTo>
                  <a:cubicBezTo>
                    <a:pt x="16544" y="20511"/>
                    <a:pt x="16570" y="20511"/>
                    <a:pt x="16593" y="20506"/>
                  </a:cubicBezTo>
                  <a:cubicBezTo>
                    <a:pt x="16722" y="20489"/>
                    <a:pt x="16802" y="20436"/>
                    <a:pt x="16779" y="20388"/>
                  </a:cubicBezTo>
                  <a:cubicBezTo>
                    <a:pt x="16721" y="20178"/>
                    <a:pt x="16579" y="20020"/>
                    <a:pt x="16334" y="19891"/>
                  </a:cubicBezTo>
                  <a:cubicBezTo>
                    <a:pt x="16206" y="19821"/>
                    <a:pt x="16044" y="19756"/>
                    <a:pt x="15846" y="19702"/>
                  </a:cubicBezTo>
                  <a:cubicBezTo>
                    <a:pt x="15694" y="19659"/>
                    <a:pt x="15530" y="19627"/>
                    <a:pt x="15391" y="19595"/>
                  </a:cubicBezTo>
                  <a:lnTo>
                    <a:pt x="15310" y="19580"/>
                  </a:lnTo>
                  <a:cubicBezTo>
                    <a:pt x="15124" y="19536"/>
                    <a:pt x="14993" y="19504"/>
                    <a:pt x="14888" y="19472"/>
                  </a:cubicBezTo>
                  <a:cubicBezTo>
                    <a:pt x="14783" y="19434"/>
                    <a:pt x="14692" y="19396"/>
                    <a:pt x="14611" y="19347"/>
                  </a:cubicBezTo>
                  <a:cubicBezTo>
                    <a:pt x="14517" y="19293"/>
                    <a:pt x="14434" y="19228"/>
                    <a:pt x="14341" y="19137"/>
                  </a:cubicBezTo>
                  <a:cubicBezTo>
                    <a:pt x="14294" y="19088"/>
                    <a:pt x="14307" y="19030"/>
                    <a:pt x="14388" y="18992"/>
                  </a:cubicBezTo>
                  <a:cubicBezTo>
                    <a:pt x="14517" y="18917"/>
                    <a:pt x="14751" y="18776"/>
                    <a:pt x="14960" y="18647"/>
                  </a:cubicBezTo>
                  <a:cubicBezTo>
                    <a:pt x="15054" y="18588"/>
                    <a:pt x="15238" y="18582"/>
                    <a:pt x="15343" y="18642"/>
                  </a:cubicBezTo>
                  <a:cubicBezTo>
                    <a:pt x="15401" y="18674"/>
                    <a:pt x="15448" y="18695"/>
                    <a:pt x="15460" y="18701"/>
                  </a:cubicBezTo>
                  <a:cubicBezTo>
                    <a:pt x="15600" y="18771"/>
                    <a:pt x="15774" y="18824"/>
                    <a:pt x="15937" y="18867"/>
                  </a:cubicBezTo>
                  <a:cubicBezTo>
                    <a:pt x="16240" y="18937"/>
                    <a:pt x="16591" y="18975"/>
                    <a:pt x="17034" y="18975"/>
                  </a:cubicBezTo>
                  <a:cubicBezTo>
                    <a:pt x="17139" y="18975"/>
                    <a:pt x="17234" y="18933"/>
                    <a:pt x="17246" y="18884"/>
                  </a:cubicBezTo>
                  <a:cubicBezTo>
                    <a:pt x="17257" y="18836"/>
                    <a:pt x="17186" y="18792"/>
                    <a:pt x="17093" y="18787"/>
                  </a:cubicBezTo>
                  <a:cubicBezTo>
                    <a:pt x="16743" y="18760"/>
                    <a:pt x="16453" y="18712"/>
                    <a:pt x="16254" y="18642"/>
                  </a:cubicBezTo>
                  <a:cubicBezTo>
                    <a:pt x="16149" y="18604"/>
                    <a:pt x="16056" y="18561"/>
                    <a:pt x="15963" y="18507"/>
                  </a:cubicBezTo>
                  <a:cubicBezTo>
                    <a:pt x="15881" y="18453"/>
                    <a:pt x="15799" y="18388"/>
                    <a:pt x="15729" y="18324"/>
                  </a:cubicBezTo>
                  <a:cubicBezTo>
                    <a:pt x="15648" y="18237"/>
                    <a:pt x="15647" y="18135"/>
                    <a:pt x="15740" y="18054"/>
                  </a:cubicBezTo>
                  <a:cubicBezTo>
                    <a:pt x="15845" y="17963"/>
                    <a:pt x="15951" y="17866"/>
                    <a:pt x="16021" y="17807"/>
                  </a:cubicBezTo>
                  <a:cubicBezTo>
                    <a:pt x="16103" y="17726"/>
                    <a:pt x="16325" y="17704"/>
                    <a:pt x="16477" y="17763"/>
                  </a:cubicBezTo>
                  <a:cubicBezTo>
                    <a:pt x="16512" y="17779"/>
                    <a:pt x="16545" y="17789"/>
                    <a:pt x="16557" y="17795"/>
                  </a:cubicBezTo>
                  <a:cubicBezTo>
                    <a:pt x="16720" y="17854"/>
                    <a:pt x="16896" y="17904"/>
                    <a:pt x="17071" y="17936"/>
                  </a:cubicBezTo>
                  <a:cubicBezTo>
                    <a:pt x="17316" y="17979"/>
                    <a:pt x="17573" y="18000"/>
                    <a:pt x="17876" y="18000"/>
                  </a:cubicBezTo>
                  <a:cubicBezTo>
                    <a:pt x="17969" y="18000"/>
                    <a:pt x="18074" y="18001"/>
                    <a:pt x="18179" y="17995"/>
                  </a:cubicBezTo>
                  <a:cubicBezTo>
                    <a:pt x="18284" y="17990"/>
                    <a:pt x="18375" y="17946"/>
                    <a:pt x="18375" y="17893"/>
                  </a:cubicBezTo>
                  <a:cubicBezTo>
                    <a:pt x="18375" y="17844"/>
                    <a:pt x="18305" y="17807"/>
                    <a:pt x="18200" y="17802"/>
                  </a:cubicBezTo>
                  <a:cubicBezTo>
                    <a:pt x="17839" y="17785"/>
                    <a:pt x="17547" y="17746"/>
                    <a:pt x="17326" y="17687"/>
                  </a:cubicBezTo>
                  <a:cubicBezTo>
                    <a:pt x="17209" y="17655"/>
                    <a:pt x="17106" y="17618"/>
                    <a:pt x="17012" y="17569"/>
                  </a:cubicBezTo>
                  <a:cubicBezTo>
                    <a:pt x="16931" y="17521"/>
                    <a:pt x="16847" y="17467"/>
                    <a:pt x="16754" y="17413"/>
                  </a:cubicBezTo>
                  <a:cubicBezTo>
                    <a:pt x="16754" y="17413"/>
                    <a:pt x="16707" y="17381"/>
                    <a:pt x="16695" y="17371"/>
                  </a:cubicBezTo>
                  <a:cubicBezTo>
                    <a:pt x="16602" y="17311"/>
                    <a:pt x="16593" y="17235"/>
                    <a:pt x="16652" y="17165"/>
                  </a:cubicBezTo>
                  <a:cubicBezTo>
                    <a:pt x="16780" y="17020"/>
                    <a:pt x="16896" y="16868"/>
                    <a:pt x="17012" y="16717"/>
                  </a:cubicBezTo>
                  <a:cubicBezTo>
                    <a:pt x="17047" y="16680"/>
                    <a:pt x="17116" y="16648"/>
                    <a:pt x="17209" y="16648"/>
                  </a:cubicBezTo>
                  <a:cubicBezTo>
                    <a:pt x="17221" y="16648"/>
                    <a:pt x="17245" y="16648"/>
                    <a:pt x="17257" y="16648"/>
                  </a:cubicBezTo>
                  <a:cubicBezTo>
                    <a:pt x="17385" y="16659"/>
                    <a:pt x="17490" y="16675"/>
                    <a:pt x="17606" y="16707"/>
                  </a:cubicBezTo>
                  <a:cubicBezTo>
                    <a:pt x="17723" y="16740"/>
                    <a:pt x="17851" y="16782"/>
                    <a:pt x="17967" y="16825"/>
                  </a:cubicBezTo>
                  <a:lnTo>
                    <a:pt x="18004" y="16837"/>
                  </a:lnTo>
                  <a:cubicBezTo>
                    <a:pt x="18120" y="16880"/>
                    <a:pt x="18260" y="16933"/>
                    <a:pt x="18412" y="16977"/>
                  </a:cubicBezTo>
                  <a:cubicBezTo>
                    <a:pt x="18587" y="17025"/>
                    <a:pt x="18772" y="17063"/>
                    <a:pt x="18959" y="17079"/>
                  </a:cubicBezTo>
                  <a:cubicBezTo>
                    <a:pt x="19099" y="17095"/>
                    <a:pt x="19252" y="17101"/>
                    <a:pt x="19403" y="17101"/>
                  </a:cubicBezTo>
                  <a:cubicBezTo>
                    <a:pt x="19601" y="17101"/>
                    <a:pt x="19810" y="17089"/>
                    <a:pt x="20067" y="17062"/>
                  </a:cubicBezTo>
                  <a:cubicBezTo>
                    <a:pt x="20171" y="17052"/>
                    <a:pt x="20242" y="17004"/>
                    <a:pt x="20231" y="16950"/>
                  </a:cubicBezTo>
                  <a:cubicBezTo>
                    <a:pt x="20219" y="16907"/>
                    <a:pt x="20138" y="16874"/>
                    <a:pt x="20045" y="16874"/>
                  </a:cubicBezTo>
                  <a:lnTo>
                    <a:pt x="20034" y="16874"/>
                  </a:lnTo>
                  <a:cubicBezTo>
                    <a:pt x="19975" y="16874"/>
                    <a:pt x="19917" y="16874"/>
                    <a:pt x="19859" y="16874"/>
                  </a:cubicBezTo>
                  <a:cubicBezTo>
                    <a:pt x="19579" y="16874"/>
                    <a:pt x="19332" y="16858"/>
                    <a:pt x="19134" y="16820"/>
                  </a:cubicBezTo>
                  <a:cubicBezTo>
                    <a:pt x="19005" y="16798"/>
                    <a:pt x="18889" y="16767"/>
                    <a:pt x="18784" y="16724"/>
                  </a:cubicBezTo>
                  <a:cubicBezTo>
                    <a:pt x="18679" y="16686"/>
                    <a:pt x="18586" y="16631"/>
                    <a:pt x="18481" y="16583"/>
                  </a:cubicBezTo>
                  <a:lnTo>
                    <a:pt x="18459" y="16573"/>
                  </a:lnTo>
                  <a:cubicBezTo>
                    <a:pt x="18343" y="16513"/>
                    <a:pt x="18214" y="16448"/>
                    <a:pt x="18051" y="16394"/>
                  </a:cubicBezTo>
                  <a:cubicBezTo>
                    <a:pt x="17911" y="16346"/>
                    <a:pt x="17759" y="16309"/>
                    <a:pt x="17595" y="16276"/>
                  </a:cubicBezTo>
                  <a:cubicBezTo>
                    <a:pt x="17456" y="16249"/>
                    <a:pt x="17374" y="16174"/>
                    <a:pt x="17421" y="16109"/>
                  </a:cubicBezTo>
                  <a:cubicBezTo>
                    <a:pt x="17479" y="16007"/>
                    <a:pt x="17549" y="15899"/>
                    <a:pt x="17595" y="15791"/>
                  </a:cubicBezTo>
                  <a:cubicBezTo>
                    <a:pt x="17630" y="15727"/>
                    <a:pt x="17736" y="15684"/>
                    <a:pt x="17876" y="15673"/>
                  </a:cubicBezTo>
                  <a:lnTo>
                    <a:pt x="17887" y="15673"/>
                  </a:lnTo>
                  <a:cubicBezTo>
                    <a:pt x="18050" y="15663"/>
                    <a:pt x="18203" y="15652"/>
                    <a:pt x="18343" y="15652"/>
                  </a:cubicBezTo>
                  <a:lnTo>
                    <a:pt x="18364" y="15652"/>
                  </a:lnTo>
                  <a:cubicBezTo>
                    <a:pt x="18504" y="15652"/>
                    <a:pt x="18623" y="15662"/>
                    <a:pt x="18751" y="15678"/>
                  </a:cubicBezTo>
                  <a:cubicBezTo>
                    <a:pt x="18996" y="15711"/>
                    <a:pt x="19252" y="15786"/>
                    <a:pt x="19520" y="15899"/>
                  </a:cubicBezTo>
                  <a:cubicBezTo>
                    <a:pt x="19555" y="15915"/>
                    <a:pt x="19601" y="15921"/>
                    <a:pt x="19647" y="15921"/>
                  </a:cubicBezTo>
                  <a:cubicBezTo>
                    <a:pt x="19694" y="15921"/>
                    <a:pt x="19739" y="15910"/>
                    <a:pt x="19786" y="15894"/>
                  </a:cubicBezTo>
                  <a:cubicBezTo>
                    <a:pt x="19868" y="15856"/>
                    <a:pt x="19881" y="15802"/>
                    <a:pt x="19811" y="15759"/>
                  </a:cubicBezTo>
                  <a:cubicBezTo>
                    <a:pt x="19531" y="15598"/>
                    <a:pt x="19273" y="15494"/>
                    <a:pt x="18969" y="15424"/>
                  </a:cubicBezTo>
                  <a:cubicBezTo>
                    <a:pt x="18795" y="15387"/>
                    <a:pt x="18599" y="15354"/>
                    <a:pt x="18401" y="15343"/>
                  </a:cubicBezTo>
                  <a:cubicBezTo>
                    <a:pt x="18343" y="15338"/>
                    <a:pt x="18225" y="15333"/>
                    <a:pt x="18073" y="15333"/>
                  </a:cubicBezTo>
                  <a:cubicBezTo>
                    <a:pt x="18015" y="15333"/>
                    <a:pt x="17955" y="15318"/>
                    <a:pt x="17920" y="15296"/>
                  </a:cubicBezTo>
                  <a:cubicBezTo>
                    <a:pt x="17885" y="15275"/>
                    <a:pt x="17876" y="15247"/>
                    <a:pt x="17876" y="15221"/>
                  </a:cubicBezTo>
                  <a:cubicBezTo>
                    <a:pt x="17911" y="15134"/>
                    <a:pt x="17967" y="14988"/>
                    <a:pt x="18026" y="14848"/>
                  </a:cubicBezTo>
                  <a:cubicBezTo>
                    <a:pt x="18061" y="14762"/>
                    <a:pt x="18270" y="14708"/>
                    <a:pt x="18445" y="14746"/>
                  </a:cubicBezTo>
                  <a:cubicBezTo>
                    <a:pt x="18491" y="14756"/>
                    <a:pt x="18517" y="14763"/>
                    <a:pt x="18529" y="14763"/>
                  </a:cubicBezTo>
                  <a:cubicBezTo>
                    <a:pt x="18715" y="14795"/>
                    <a:pt x="18925" y="14811"/>
                    <a:pt x="19112" y="14816"/>
                  </a:cubicBezTo>
                  <a:cubicBezTo>
                    <a:pt x="19123" y="14816"/>
                    <a:pt x="19147" y="14816"/>
                    <a:pt x="19159" y="14816"/>
                  </a:cubicBezTo>
                  <a:cubicBezTo>
                    <a:pt x="19486" y="14816"/>
                    <a:pt x="19810" y="14778"/>
                    <a:pt x="20183" y="14697"/>
                  </a:cubicBezTo>
                  <a:cubicBezTo>
                    <a:pt x="20288" y="14675"/>
                    <a:pt x="20335" y="14622"/>
                    <a:pt x="20289" y="14574"/>
                  </a:cubicBezTo>
                  <a:cubicBezTo>
                    <a:pt x="20266" y="14536"/>
                    <a:pt x="20185" y="14515"/>
                    <a:pt x="20103" y="14515"/>
                  </a:cubicBezTo>
                  <a:cubicBezTo>
                    <a:pt x="20091" y="14515"/>
                    <a:pt x="20067" y="14515"/>
                    <a:pt x="20056" y="14520"/>
                  </a:cubicBezTo>
                  <a:cubicBezTo>
                    <a:pt x="19822" y="14547"/>
                    <a:pt x="19623" y="14562"/>
                    <a:pt x="19436" y="14562"/>
                  </a:cubicBezTo>
                  <a:cubicBezTo>
                    <a:pt x="19331" y="14562"/>
                    <a:pt x="19241" y="14557"/>
                    <a:pt x="19159" y="14552"/>
                  </a:cubicBezTo>
                  <a:cubicBezTo>
                    <a:pt x="19031" y="14541"/>
                    <a:pt x="18901" y="14520"/>
                    <a:pt x="18773" y="14488"/>
                  </a:cubicBezTo>
                  <a:cubicBezTo>
                    <a:pt x="18656" y="14456"/>
                    <a:pt x="18539" y="14418"/>
                    <a:pt x="18423" y="14380"/>
                  </a:cubicBezTo>
                  <a:lnTo>
                    <a:pt x="18401" y="14374"/>
                  </a:lnTo>
                  <a:cubicBezTo>
                    <a:pt x="18366" y="14363"/>
                    <a:pt x="18330" y="14352"/>
                    <a:pt x="18295" y="14342"/>
                  </a:cubicBezTo>
                  <a:cubicBezTo>
                    <a:pt x="18202" y="14309"/>
                    <a:pt x="18141" y="14261"/>
                    <a:pt x="18153" y="14207"/>
                  </a:cubicBezTo>
                  <a:cubicBezTo>
                    <a:pt x="18165" y="14148"/>
                    <a:pt x="18179" y="14089"/>
                    <a:pt x="18179" y="14035"/>
                  </a:cubicBezTo>
                  <a:cubicBezTo>
                    <a:pt x="18190" y="13987"/>
                    <a:pt x="18270" y="13943"/>
                    <a:pt x="18386" y="13943"/>
                  </a:cubicBezTo>
                  <a:cubicBezTo>
                    <a:pt x="18386" y="13943"/>
                    <a:pt x="18459" y="13943"/>
                    <a:pt x="18459" y="13943"/>
                  </a:cubicBezTo>
                  <a:cubicBezTo>
                    <a:pt x="18669" y="13943"/>
                    <a:pt x="18888" y="13928"/>
                    <a:pt x="19086" y="13895"/>
                  </a:cubicBezTo>
                  <a:cubicBezTo>
                    <a:pt x="19296" y="13863"/>
                    <a:pt x="19472" y="13813"/>
                    <a:pt x="19600" y="13781"/>
                  </a:cubicBezTo>
                  <a:lnTo>
                    <a:pt x="19626" y="13776"/>
                  </a:lnTo>
                  <a:cubicBezTo>
                    <a:pt x="19754" y="13744"/>
                    <a:pt x="19881" y="13712"/>
                    <a:pt x="19997" y="13685"/>
                  </a:cubicBezTo>
                  <a:cubicBezTo>
                    <a:pt x="20126" y="13658"/>
                    <a:pt x="20266" y="13641"/>
                    <a:pt x="20395" y="13641"/>
                  </a:cubicBezTo>
                  <a:cubicBezTo>
                    <a:pt x="20430" y="13641"/>
                    <a:pt x="20465" y="13641"/>
                    <a:pt x="20500" y="13641"/>
                  </a:cubicBezTo>
                  <a:cubicBezTo>
                    <a:pt x="20722" y="13641"/>
                    <a:pt x="20989" y="13668"/>
                    <a:pt x="21280" y="13717"/>
                  </a:cubicBezTo>
                  <a:cubicBezTo>
                    <a:pt x="21303" y="13722"/>
                    <a:pt x="21326" y="13722"/>
                    <a:pt x="21349" y="13722"/>
                  </a:cubicBezTo>
                  <a:cubicBezTo>
                    <a:pt x="21419" y="13722"/>
                    <a:pt x="21489" y="13700"/>
                    <a:pt x="21524" y="13668"/>
                  </a:cubicBezTo>
                  <a:cubicBezTo>
                    <a:pt x="21571" y="13620"/>
                    <a:pt x="21537" y="13560"/>
                    <a:pt x="21444" y="13533"/>
                  </a:cubicBezTo>
                  <a:cubicBezTo>
                    <a:pt x="21059" y="13431"/>
                    <a:pt x="20733" y="13378"/>
                    <a:pt x="20395" y="13362"/>
                  </a:cubicBezTo>
                  <a:cubicBezTo>
                    <a:pt x="20348" y="13362"/>
                    <a:pt x="20299" y="13357"/>
                    <a:pt x="20252" y="13357"/>
                  </a:cubicBezTo>
                  <a:cubicBezTo>
                    <a:pt x="20101" y="13357"/>
                    <a:pt x="19952" y="13367"/>
                    <a:pt x="19800" y="13384"/>
                  </a:cubicBezTo>
                  <a:cubicBezTo>
                    <a:pt x="19626" y="13405"/>
                    <a:pt x="19459" y="13431"/>
                    <a:pt x="19319" y="13458"/>
                  </a:cubicBezTo>
                  <a:lnTo>
                    <a:pt x="19276" y="13464"/>
                  </a:lnTo>
                  <a:cubicBezTo>
                    <a:pt x="19136" y="13491"/>
                    <a:pt x="18993" y="13513"/>
                    <a:pt x="18853" y="13523"/>
                  </a:cubicBezTo>
                  <a:cubicBezTo>
                    <a:pt x="18771" y="13529"/>
                    <a:pt x="18704" y="13533"/>
                    <a:pt x="18634" y="13533"/>
                  </a:cubicBezTo>
                  <a:cubicBezTo>
                    <a:pt x="18588" y="13533"/>
                    <a:pt x="18539" y="13534"/>
                    <a:pt x="18492" y="13528"/>
                  </a:cubicBezTo>
                  <a:lnTo>
                    <a:pt x="18481" y="13528"/>
                  </a:lnTo>
                  <a:cubicBezTo>
                    <a:pt x="18330" y="13518"/>
                    <a:pt x="18223" y="13459"/>
                    <a:pt x="18211" y="13384"/>
                  </a:cubicBezTo>
                  <a:cubicBezTo>
                    <a:pt x="18211" y="13211"/>
                    <a:pt x="18203" y="13044"/>
                    <a:pt x="18168" y="12877"/>
                  </a:cubicBezTo>
                  <a:cubicBezTo>
                    <a:pt x="18168" y="12839"/>
                    <a:pt x="18190" y="12806"/>
                    <a:pt x="18237" y="12779"/>
                  </a:cubicBezTo>
                  <a:cubicBezTo>
                    <a:pt x="18400" y="12704"/>
                    <a:pt x="18539" y="12769"/>
                    <a:pt x="19017" y="12796"/>
                  </a:cubicBezTo>
                  <a:cubicBezTo>
                    <a:pt x="19215" y="12807"/>
                    <a:pt x="19424" y="12800"/>
                    <a:pt x="19611" y="12784"/>
                  </a:cubicBezTo>
                  <a:cubicBezTo>
                    <a:pt x="19937" y="12752"/>
                    <a:pt x="20252" y="12678"/>
                    <a:pt x="20602" y="12549"/>
                  </a:cubicBezTo>
                  <a:cubicBezTo>
                    <a:pt x="20684" y="12516"/>
                    <a:pt x="20708" y="12457"/>
                    <a:pt x="20650" y="12414"/>
                  </a:cubicBezTo>
                  <a:cubicBezTo>
                    <a:pt x="20615" y="12387"/>
                    <a:pt x="20544" y="12370"/>
                    <a:pt x="20486" y="12370"/>
                  </a:cubicBezTo>
                  <a:cubicBezTo>
                    <a:pt x="20451" y="12370"/>
                    <a:pt x="20430" y="12375"/>
                    <a:pt x="20395" y="12380"/>
                  </a:cubicBezTo>
                  <a:cubicBezTo>
                    <a:pt x="19462" y="12623"/>
                    <a:pt x="19089" y="12478"/>
                    <a:pt x="18343" y="12360"/>
                  </a:cubicBezTo>
                  <a:cubicBezTo>
                    <a:pt x="18156" y="12333"/>
                    <a:pt x="18028" y="12258"/>
                    <a:pt x="17993" y="12171"/>
                  </a:cubicBezTo>
                  <a:cubicBezTo>
                    <a:pt x="17946" y="12037"/>
                    <a:pt x="17888" y="11907"/>
                    <a:pt x="17818" y="11777"/>
                  </a:cubicBezTo>
                  <a:cubicBezTo>
                    <a:pt x="17783" y="11702"/>
                    <a:pt x="17852" y="11622"/>
                    <a:pt x="18004" y="11579"/>
                  </a:cubicBezTo>
                  <a:cubicBezTo>
                    <a:pt x="18039" y="11568"/>
                    <a:pt x="18074" y="11563"/>
                    <a:pt x="18120" y="11552"/>
                  </a:cubicBezTo>
                  <a:cubicBezTo>
                    <a:pt x="18237" y="11530"/>
                    <a:pt x="18354" y="11514"/>
                    <a:pt x="18470" y="11503"/>
                  </a:cubicBezTo>
                  <a:cubicBezTo>
                    <a:pt x="18529" y="11498"/>
                    <a:pt x="18586" y="11498"/>
                    <a:pt x="18656" y="11498"/>
                  </a:cubicBezTo>
                  <a:cubicBezTo>
                    <a:pt x="18726" y="11498"/>
                    <a:pt x="18806" y="11498"/>
                    <a:pt x="18911" y="11503"/>
                  </a:cubicBezTo>
                  <a:lnTo>
                    <a:pt x="18984" y="11503"/>
                  </a:lnTo>
                  <a:cubicBezTo>
                    <a:pt x="19101" y="11508"/>
                    <a:pt x="19228" y="11508"/>
                    <a:pt x="19356" y="11508"/>
                  </a:cubicBezTo>
                  <a:cubicBezTo>
                    <a:pt x="19391" y="11508"/>
                    <a:pt x="19437" y="11508"/>
                    <a:pt x="19472" y="11508"/>
                  </a:cubicBezTo>
                  <a:cubicBezTo>
                    <a:pt x="19682" y="11503"/>
                    <a:pt x="19881" y="11487"/>
                    <a:pt x="20056" y="11449"/>
                  </a:cubicBezTo>
                  <a:cubicBezTo>
                    <a:pt x="20370" y="11390"/>
                    <a:pt x="20661" y="11292"/>
                    <a:pt x="20941" y="11131"/>
                  </a:cubicBezTo>
                  <a:cubicBezTo>
                    <a:pt x="21011" y="11093"/>
                    <a:pt x="21012" y="11029"/>
                    <a:pt x="20930" y="10991"/>
                  </a:cubicBezTo>
                  <a:cubicBezTo>
                    <a:pt x="20884" y="10970"/>
                    <a:pt x="20836" y="10959"/>
                    <a:pt x="20777" y="10959"/>
                  </a:cubicBezTo>
                  <a:cubicBezTo>
                    <a:pt x="20731" y="10959"/>
                    <a:pt x="20696" y="10963"/>
                    <a:pt x="20661" y="10979"/>
                  </a:cubicBezTo>
                  <a:cubicBezTo>
                    <a:pt x="20392" y="11087"/>
                    <a:pt x="20126" y="11153"/>
                    <a:pt x="19870" y="11180"/>
                  </a:cubicBezTo>
                  <a:cubicBezTo>
                    <a:pt x="19776" y="11190"/>
                    <a:pt x="19694" y="11195"/>
                    <a:pt x="19589" y="11195"/>
                  </a:cubicBezTo>
                  <a:cubicBezTo>
                    <a:pt x="19542" y="11195"/>
                    <a:pt x="19497" y="11195"/>
                    <a:pt x="19451" y="11190"/>
                  </a:cubicBezTo>
                  <a:cubicBezTo>
                    <a:pt x="19322" y="11184"/>
                    <a:pt x="19193" y="11174"/>
                    <a:pt x="19053" y="11158"/>
                  </a:cubicBezTo>
                  <a:lnTo>
                    <a:pt x="18995" y="11153"/>
                  </a:lnTo>
                  <a:cubicBezTo>
                    <a:pt x="18832" y="11137"/>
                    <a:pt x="18644" y="11121"/>
                    <a:pt x="18434" y="11121"/>
                  </a:cubicBezTo>
                  <a:cubicBezTo>
                    <a:pt x="18224" y="11121"/>
                    <a:pt x="18013" y="11136"/>
                    <a:pt x="17803" y="11168"/>
                  </a:cubicBezTo>
                  <a:cubicBezTo>
                    <a:pt x="17768" y="11173"/>
                    <a:pt x="17747" y="11179"/>
                    <a:pt x="17712" y="11185"/>
                  </a:cubicBezTo>
                  <a:cubicBezTo>
                    <a:pt x="17665" y="11190"/>
                    <a:pt x="17617" y="11195"/>
                    <a:pt x="17570" y="11190"/>
                  </a:cubicBezTo>
                  <a:cubicBezTo>
                    <a:pt x="17477" y="11184"/>
                    <a:pt x="17397" y="11147"/>
                    <a:pt x="17362" y="11104"/>
                  </a:cubicBezTo>
                  <a:cubicBezTo>
                    <a:pt x="17316" y="11050"/>
                    <a:pt x="17267" y="11001"/>
                    <a:pt x="17220" y="10947"/>
                  </a:cubicBezTo>
                  <a:cubicBezTo>
                    <a:pt x="17138" y="10856"/>
                    <a:pt x="17058" y="10769"/>
                    <a:pt x="16976" y="10683"/>
                  </a:cubicBezTo>
                  <a:cubicBezTo>
                    <a:pt x="16953" y="10661"/>
                    <a:pt x="16964" y="10635"/>
                    <a:pt x="16987" y="10619"/>
                  </a:cubicBezTo>
                  <a:cubicBezTo>
                    <a:pt x="17010" y="10597"/>
                    <a:pt x="17060" y="10587"/>
                    <a:pt x="17118" y="10582"/>
                  </a:cubicBezTo>
                  <a:cubicBezTo>
                    <a:pt x="17223" y="10577"/>
                    <a:pt x="17313" y="10571"/>
                    <a:pt x="17395" y="10565"/>
                  </a:cubicBezTo>
                  <a:cubicBezTo>
                    <a:pt x="17593" y="10549"/>
                    <a:pt x="17793" y="10517"/>
                    <a:pt x="17956" y="10474"/>
                  </a:cubicBezTo>
                  <a:cubicBezTo>
                    <a:pt x="18318" y="10383"/>
                    <a:pt x="18574" y="10252"/>
                    <a:pt x="18784" y="10139"/>
                  </a:cubicBezTo>
                  <a:cubicBezTo>
                    <a:pt x="18819" y="10118"/>
                    <a:pt x="18831" y="10097"/>
                    <a:pt x="18831" y="10075"/>
                  </a:cubicBezTo>
                  <a:cubicBezTo>
                    <a:pt x="18831" y="10054"/>
                    <a:pt x="18797" y="10032"/>
                    <a:pt x="18762" y="10016"/>
                  </a:cubicBezTo>
                  <a:cubicBezTo>
                    <a:pt x="18727" y="10005"/>
                    <a:pt x="18680" y="9994"/>
                    <a:pt x="18645" y="9994"/>
                  </a:cubicBezTo>
                  <a:cubicBezTo>
                    <a:pt x="18598" y="9994"/>
                    <a:pt x="18553" y="10000"/>
                    <a:pt x="18518" y="10016"/>
                  </a:cubicBezTo>
                  <a:cubicBezTo>
                    <a:pt x="18226" y="10129"/>
                    <a:pt x="17978" y="10199"/>
                    <a:pt x="17745" y="10237"/>
                  </a:cubicBezTo>
                  <a:cubicBezTo>
                    <a:pt x="17617" y="10258"/>
                    <a:pt x="17491" y="10269"/>
                    <a:pt x="17351" y="10269"/>
                  </a:cubicBezTo>
                  <a:lnTo>
                    <a:pt x="17337" y="10269"/>
                  </a:lnTo>
                  <a:cubicBezTo>
                    <a:pt x="17208" y="10269"/>
                    <a:pt x="17071" y="10263"/>
                    <a:pt x="16896" y="10252"/>
                  </a:cubicBezTo>
                  <a:cubicBezTo>
                    <a:pt x="16861" y="10252"/>
                    <a:pt x="16824" y="10247"/>
                    <a:pt x="16801" y="10247"/>
                  </a:cubicBezTo>
                  <a:cubicBezTo>
                    <a:pt x="16673" y="10242"/>
                    <a:pt x="16556" y="10198"/>
                    <a:pt x="16509" y="10144"/>
                  </a:cubicBezTo>
                  <a:cubicBezTo>
                    <a:pt x="16451" y="10080"/>
                    <a:pt x="16369" y="9972"/>
                    <a:pt x="16287" y="9865"/>
                  </a:cubicBezTo>
                  <a:cubicBezTo>
                    <a:pt x="16217" y="9773"/>
                    <a:pt x="16267" y="9675"/>
                    <a:pt x="16418" y="9605"/>
                  </a:cubicBezTo>
                  <a:cubicBezTo>
                    <a:pt x="16535" y="9552"/>
                    <a:pt x="16638" y="9509"/>
                    <a:pt x="16684" y="9488"/>
                  </a:cubicBezTo>
                  <a:cubicBezTo>
                    <a:pt x="16801" y="9434"/>
                    <a:pt x="16907" y="9380"/>
                    <a:pt x="17012" y="9343"/>
                  </a:cubicBezTo>
                  <a:cubicBezTo>
                    <a:pt x="17117" y="9305"/>
                    <a:pt x="17233" y="9272"/>
                    <a:pt x="17373" y="9250"/>
                  </a:cubicBezTo>
                  <a:cubicBezTo>
                    <a:pt x="17571" y="9218"/>
                    <a:pt x="17817" y="9201"/>
                    <a:pt x="18120" y="9201"/>
                  </a:cubicBezTo>
                  <a:cubicBezTo>
                    <a:pt x="18179" y="9201"/>
                    <a:pt x="18226" y="9201"/>
                    <a:pt x="18284" y="9201"/>
                  </a:cubicBezTo>
                  <a:lnTo>
                    <a:pt x="18295" y="9201"/>
                  </a:lnTo>
                  <a:cubicBezTo>
                    <a:pt x="18389" y="9201"/>
                    <a:pt x="18469" y="9175"/>
                    <a:pt x="18492" y="9132"/>
                  </a:cubicBezTo>
                  <a:cubicBezTo>
                    <a:pt x="18504" y="9111"/>
                    <a:pt x="18494" y="9083"/>
                    <a:pt x="18470" y="9067"/>
                  </a:cubicBezTo>
                  <a:cubicBezTo>
                    <a:pt x="18447" y="9045"/>
                    <a:pt x="18401" y="9035"/>
                    <a:pt x="18343" y="9030"/>
                  </a:cubicBezTo>
                  <a:cubicBezTo>
                    <a:pt x="18074" y="9003"/>
                    <a:pt x="17840" y="8986"/>
                    <a:pt x="17595" y="8986"/>
                  </a:cubicBezTo>
                  <a:cubicBezTo>
                    <a:pt x="17479" y="8986"/>
                    <a:pt x="17362" y="8992"/>
                    <a:pt x="17246" y="8998"/>
                  </a:cubicBezTo>
                  <a:cubicBezTo>
                    <a:pt x="17047" y="9014"/>
                    <a:pt x="16860" y="9040"/>
                    <a:pt x="16673" y="9083"/>
                  </a:cubicBezTo>
                  <a:cubicBezTo>
                    <a:pt x="16498" y="9127"/>
                    <a:pt x="16347" y="9175"/>
                    <a:pt x="16207" y="9223"/>
                  </a:cubicBezTo>
                  <a:cubicBezTo>
                    <a:pt x="16195" y="9229"/>
                    <a:pt x="16184" y="9235"/>
                    <a:pt x="16149" y="9240"/>
                  </a:cubicBezTo>
                  <a:cubicBezTo>
                    <a:pt x="16009" y="9278"/>
                    <a:pt x="15835" y="9250"/>
                    <a:pt x="15777" y="9174"/>
                  </a:cubicBezTo>
                  <a:cubicBezTo>
                    <a:pt x="15684" y="9040"/>
                    <a:pt x="15576" y="8901"/>
                    <a:pt x="15529" y="8809"/>
                  </a:cubicBezTo>
                  <a:cubicBezTo>
                    <a:pt x="15506" y="8777"/>
                    <a:pt x="15519" y="8743"/>
                    <a:pt x="15565" y="8716"/>
                  </a:cubicBezTo>
                  <a:cubicBezTo>
                    <a:pt x="15600" y="8689"/>
                    <a:pt x="15670" y="8675"/>
                    <a:pt x="15740" y="8669"/>
                  </a:cubicBezTo>
                  <a:cubicBezTo>
                    <a:pt x="15845" y="8664"/>
                    <a:pt x="15916" y="8658"/>
                    <a:pt x="15963" y="8658"/>
                  </a:cubicBezTo>
                  <a:cubicBezTo>
                    <a:pt x="16161" y="8652"/>
                    <a:pt x="16359" y="8631"/>
                    <a:pt x="16546" y="8599"/>
                  </a:cubicBezTo>
                  <a:cubicBezTo>
                    <a:pt x="16919" y="8534"/>
                    <a:pt x="17211" y="8431"/>
                    <a:pt x="17468" y="8334"/>
                  </a:cubicBezTo>
                  <a:cubicBezTo>
                    <a:pt x="17515" y="8318"/>
                    <a:pt x="17537" y="8297"/>
                    <a:pt x="17537" y="8270"/>
                  </a:cubicBezTo>
                  <a:cubicBezTo>
                    <a:pt x="17537" y="8249"/>
                    <a:pt x="17526" y="8227"/>
                    <a:pt x="17479" y="8211"/>
                  </a:cubicBezTo>
                  <a:cubicBezTo>
                    <a:pt x="17444" y="8195"/>
                    <a:pt x="17395" y="8184"/>
                    <a:pt x="17337" y="8184"/>
                  </a:cubicBezTo>
                  <a:cubicBezTo>
                    <a:pt x="17302" y="8184"/>
                    <a:pt x="17270" y="8189"/>
                    <a:pt x="17235" y="8200"/>
                  </a:cubicBezTo>
                  <a:cubicBezTo>
                    <a:pt x="17025" y="8259"/>
                    <a:pt x="16707" y="8334"/>
                    <a:pt x="16404" y="8361"/>
                  </a:cubicBezTo>
                  <a:cubicBezTo>
                    <a:pt x="16322" y="8367"/>
                    <a:pt x="16240" y="8373"/>
                    <a:pt x="16170" y="8373"/>
                  </a:cubicBezTo>
                  <a:cubicBezTo>
                    <a:pt x="16112" y="8373"/>
                    <a:pt x="16054" y="8372"/>
                    <a:pt x="15996" y="8366"/>
                  </a:cubicBezTo>
                  <a:cubicBezTo>
                    <a:pt x="15844" y="8355"/>
                    <a:pt x="15683" y="8335"/>
                    <a:pt x="15555" y="8319"/>
                  </a:cubicBezTo>
                  <a:lnTo>
                    <a:pt x="15460" y="8307"/>
                  </a:lnTo>
                  <a:cubicBezTo>
                    <a:pt x="15331" y="8291"/>
                    <a:pt x="15239" y="8244"/>
                    <a:pt x="15216" y="8184"/>
                  </a:cubicBezTo>
                  <a:cubicBezTo>
                    <a:pt x="15146" y="8039"/>
                    <a:pt x="15098" y="7893"/>
                    <a:pt x="15052" y="7753"/>
                  </a:cubicBezTo>
                  <a:cubicBezTo>
                    <a:pt x="15028" y="7683"/>
                    <a:pt x="15109" y="7617"/>
                    <a:pt x="15237" y="7585"/>
                  </a:cubicBezTo>
                  <a:cubicBezTo>
                    <a:pt x="15342" y="7563"/>
                    <a:pt x="15436" y="7549"/>
                    <a:pt x="15529" y="7538"/>
                  </a:cubicBezTo>
                  <a:cubicBezTo>
                    <a:pt x="15611" y="7527"/>
                    <a:pt x="15694" y="7521"/>
                    <a:pt x="15788" y="7521"/>
                  </a:cubicBezTo>
                  <a:cubicBezTo>
                    <a:pt x="15823" y="7521"/>
                    <a:pt x="15858" y="7521"/>
                    <a:pt x="15904" y="7521"/>
                  </a:cubicBezTo>
                  <a:cubicBezTo>
                    <a:pt x="16033" y="7526"/>
                    <a:pt x="16171" y="7543"/>
                    <a:pt x="16334" y="7565"/>
                  </a:cubicBezTo>
                  <a:cubicBezTo>
                    <a:pt x="16509" y="7586"/>
                    <a:pt x="16684" y="7601"/>
                    <a:pt x="16870" y="7612"/>
                  </a:cubicBezTo>
                  <a:cubicBezTo>
                    <a:pt x="16929" y="7612"/>
                    <a:pt x="16976" y="7619"/>
                    <a:pt x="17034" y="7619"/>
                  </a:cubicBezTo>
                  <a:cubicBezTo>
                    <a:pt x="17174" y="7619"/>
                    <a:pt x="17328" y="7613"/>
                    <a:pt x="17468" y="7597"/>
                  </a:cubicBezTo>
                  <a:cubicBezTo>
                    <a:pt x="17853" y="7559"/>
                    <a:pt x="18179" y="7478"/>
                    <a:pt x="18459" y="7408"/>
                  </a:cubicBezTo>
                  <a:cubicBezTo>
                    <a:pt x="18506" y="7397"/>
                    <a:pt x="18539" y="7376"/>
                    <a:pt x="18550" y="7354"/>
                  </a:cubicBezTo>
                  <a:cubicBezTo>
                    <a:pt x="18562" y="7333"/>
                    <a:pt x="18553" y="7312"/>
                    <a:pt x="18518" y="7295"/>
                  </a:cubicBezTo>
                  <a:cubicBezTo>
                    <a:pt x="18483" y="7274"/>
                    <a:pt x="18424" y="7262"/>
                    <a:pt x="18354" y="7262"/>
                  </a:cubicBezTo>
                  <a:cubicBezTo>
                    <a:pt x="18330" y="7262"/>
                    <a:pt x="18305" y="7263"/>
                    <a:pt x="18270" y="7268"/>
                  </a:cubicBezTo>
                  <a:cubicBezTo>
                    <a:pt x="18013" y="7312"/>
                    <a:pt x="17687" y="7359"/>
                    <a:pt x="17384" y="7359"/>
                  </a:cubicBezTo>
                  <a:lnTo>
                    <a:pt x="17373" y="7359"/>
                  </a:lnTo>
                  <a:cubicBezTo>
                    <a:pt x="17280" y="7359"/>
                    <a:pt x="17175" y="7360"/>
                    <a:pt x="17082" y="7349"/>
                  </a:cubicBezTo>
                  <a:cubicBezTo>
                    <a:pt x="16930" y="7333"/>
                    <a:pt x="16778" y="7305"/>
                    <a:pt x="16557" y="7257"/>
                  </a:cubicBezTo>
                  <a:lnTo>
                    <a:pt x="16520" y="7247"/>
                  </a:lnTo>
                  <a:cubicBezTo>
                    <a:pt x="16380" y="7214"/>
                    <a:pt x="16229" y="7181"/>
                    <a:pt x="16054" y="7154"/>
                  </a:cubicBezTo>
                  <a:cubicBezTo>
                    <a:pt x="15844" y="7122"/>
                    <a:pt x="15637" y="7105"/>
                    <a:pt x="15427" y="7100"/>
                  </a:cubicBezTo>
                  <a:cubicBezTo>
                    <a:pt x="15415" y="7100"/>
                    <a:pt x="15391" y="7100"/>
                    <a:pt x="15380" y="7100"/>
                  </a:cubicBezTo>
                  <a:cubicBezTo>
                    <a:pt x="15356" y="7100"/>
                    <a:pt x="15334" y="7100"/>
                    <a:pt x="15310" y="7100"/>
                  </a:cubicBezTo>
                  <a:lnTo>
                    <a:pt x="15296" y="7100"/>
                  </a:lnTo>
                  <a:cubicBezTo>
                    <a:pt x="15179" y="7100"/>
                    <a:pt x="15063" y="7075"/>
                    <a:pt x="14993" y="7026"/>
                  </a:cubicBezTo>
                  <a:cubicBezTo>
                    <a:pt x="14947" y="6999"/>
                    <a:pt x="14935" y="6961"/>
                    <a:pt x="14935" y="6923"/>
                  </a:cubicBezTo>
                  <a:cubicBezTo>
                    <a:pt x="14947" y="6821"/>
                    <a:pt x="14959" y="6719"/>
                    <a:pt x="14982" y="6622"/>
                  </a:cubicBezTo>
                  <a:cubicBezTo>
                    <a:pt x="15006" y="6541"/>
                    <a:pt x="15146" y="6481"/>
                    <a:pt x="15332" y="6481"/>
                  </a:cubicBezTo>
                  <a:cubicBezTo>
                    <a:pt x="15402" y="6481"/>
                    <a:pt x="15474" y="6475"/>
                    <a:pt x="15544" y="6475"/>
                  </a:cubicBezTo>
                  <a:cubicBezTo>
                    <a:pt x="15730" y="6465"/>
                    <a:pt x="15891" y="6443"/>
                    <a:pt x="16043" y="6427"/>
                  </a:cubicBezTo>
                  <a:lnTo>
                    <a:pt x="16090" y="6422"/>
                  </a:lnTo>
                  <a:cubicBezTo>
                    <a:pt x="16254" y="6400"/>
                    <a:pt x="16395" y="6390"/>
                    <a:pt x="16535" y="6385"/>
                  </a:cubicBezTo>
                  <a:cubicBezTo>
                    <a:pt x="16558" y="6385"/>
                    <a:pt x="16592" y="6385"/>
                    <a:pt x="16615" y="6385"/>
                  </a:cubicBezTo>
                  <a:cubicBezTo>
                    <a:pt x="16720" y="6385"/>
                    <a:pt x="16824" y="6389"/>
                    <a:pt x="16929" y="6400"/>
                  </a:cubicBezTo>
                  <a:cubicBezTo>
                    <a:pt x="17208" y="6432"/>
                    <a:pt x="17491" y="6508"/>
                    <a:pt x="17759" y="6583"/>
                  </a:cubicBezTo>
                  <a:cubicBezTo>
                    <a:pt x="17794" y="6594"/>
                    <a:pt x="17841" y="6600"/>
                    <a:pt x="17876" y="6600"/>
                  </a:cubicBezTo>
                  <a:cubicBezTo>
                    <a:pt x="17923" y="6600"/>
                    <a:pt x="17969" y="6594"/>
                    <a:pt x="17993" y="6583"/>
                  </a:cubicBezTo>
                  <a:cubicBezTo>
                    <a:pt x="18028" y="6567"/>
                    <a:pt x="18051" y="6551"/>
                    <a:pt x="18051" y="6529"/>
                  </a:cubicBezTo>
                  <a:cubicBezTo>
                    <a:pt x="18051" y="6508"/>
                    <a:pt x="18028" y="6482"/>
                    <a:pt x="17993" y="6465"/>
                  </a:cubicBezTo>
                  <a:cubicBezTo>
                    <a:pt x="17725" y="6358"/>
                    <a:pt x="17468" y="6255"/>
                    <a:pt x="17118" y="6179"/>
                  </a:cubicBezTo>
                  <a:cubicBezTo>
                    <a:pt x="16943" y="6141"/>
                    <a:pt x="16744" y="6109"/>
                    <a:pt x="16546" y="6098"/>
                  </a:cubicBezTo>
                  <a:cubicBezTo>
                    <a:pt x="16429" y="6093"/>
                    <a:pt x="16300" y="6088"/>
                    <a:pt x="16149" y="6088"/>
                  </a:cubicBezTo>
                  <a:cubicBezTo>
                    <a:pt x="16090" y="6088"/>
                    <a:pt x="16042" y="6088"/>
                    <a:pt x="15996" y="6088"/>
                  </a:cubicBezTo>
                  <a:cubicBezTo>
                    <a:pt x="15926" y="6088"/>
                    <a:pt x="15869" y="6088"/>
                    <a:pt x="15799" y="6088"/>
                  </a:cubicBezTo>
                  <a:cubicBezTo>
                    <a:pt x="15694" y="6088"/>
                    <a:pt x="15614" y="6089"/>
                    <a:pt x="15544" y="6083"/>
                  </a:cubicBezTo>
                  <a:cubicBezTo>
                    <a:pt x="15532" y="6083"/>
                    <a:pt x="15530" y="6083"/>
                    <a:pt x="15518" y="6083"/>
                  </a:cubicBezTo>
                  <a:cubicBezTo>
                    <a:pt x="15413" y="6072"/>
                    <a:pt x="15331" y="6034"/>
                    <a:pt x="15296" y="5986"/>
                  </a:cubicBezTo>
                  <a:cubicBezTo>
                    <a:pt x="15272" y="5953"/>
                    <a:pt x="15272" y="5920"/>
                    <a:pt x="15296" y="5888"/>
                  </a:cubicBezTo>
                  <a:cubicBezTo>
                    <a:pt x="15412" y="5710"/>
                    <a:pt x="15555" y="5522"/>
                    <a:pt x="15729" y="5339"/>
                  </a:cubicBezTo>
                  <a:cubicBezTo>
                    <a:pt x="15811" y="5247"/>
                    <a:pt x="15997" y="5188"/>
                    <a:pt x="16207" y="5177"/>
                  </a:cubicBezTo>
                  <a:cubicBezTo>
                    <a:pt x="16289" y="5172"/>
                    <a:pt x="16370" y="5172"/>
                    <a:pt x="16440" y="5172"/>
                  </a:cubicBezTo>
                  <a:cubicBezTo>
                    <a:pt x="16475" y="5172"/>
                    <a:pt x="16510" y="5172"/>
                    <a:pt x="16557" y="5172"/>
                  </a:cubicBezTo>
                  <a:cubicBezTo>
                    <a:pt x="16697" y="5178"/>
                    <a:pt x="16826" y="5188"/>
                    <a:pt x="16954" y="5209"/>
                  </a:cubicBezTo>
                  <a:cubicBezTo>
                    <a:pt x="17071" y="5231"/>
                    <a:pt x="17197" y="5263"/>
                    <a:pt x="17384" y="5317"/>
                  </a:cubicBezTo>
                  <a:lnTo>
                    <a:pt x="17468" y="5344"/>
                  </a:lnTo>
                  <a:cubicBezTo>
                    <a:pt x="17596" y="5382"/>
                    <a:pt x="17746" y="5431"/>
                    <a:pt x="17898" y="5469"/>
                  </a:cubicBezTo>
                  <a:cubicBezTo>
                    <a:pt x="18108" y="5517"/>
                    <a:pt x="18319" y="5549"/>
                    <a:pt x="18529" y="5560"/>
                  </a:cubicBezTo>
                  <a:cubicBezTo>
                    <a:pt x="18598" y="5565"/>
                    <a:pt x="18655" y="5565"/>
                    <a:pt x="18725" y="5565"/>
                  </a:cubicBezTo>
                  <a:cubicBezTo>
                    <a:pt x="19040" y="5565"/>
                    <a:pt x="19369" y="5528"/>
                    <a:pt x="19742" y="5442"/>
                  </a:cubicBezTo>
                  <a:cubicBezTo>
                    <a:pt x="19847" y="5420"/>
                    <a:pt x="19905" y="5354"/>
                    <a:pt x="19870" y="5295"/>
                  </a:cubicBezTo>
                  <a:cubicBezTo>
                    <a:pt x="19846" y="5247"/>
                    <a:pt x="19765" y="5214"/>
                    <a:pt x="19684" y="5214"/>
                  </a:cubicBezTo>
                  <a:cubicBezTo>
                    <a:pt x="19672" y="5214"/>
                    <a:pt x="19649" y="5216"/>
                    <a:pt x="19626" y="5221"/>
                  </a:cubicBezTo>
                  <a:cubicBezTo>
                    <a:pt x="19404" y="5253"/>
                    <a:pt x="19193" y="5268"/>
                    <a:pt x="19006" y="5268"/>
                  </a:cubicBezTo>
                  <a:cubicBezTo>
                    <a:pt x="18878" y="5268"/>
                    <a:pt x="18750" y="5264"/>
                    <a:pt x="18645" y="5248"/>
                  </a:cubicBezTo>
                  <a:cubicBezTo>
                    <a:pt x="18505" y="5232"/>
                    <a:pt x="18377" y="5199"/>
                    <a:pt x="18237" y="5155"/>
                  </a:cubicBezTo>
                  <a:cubicBezTo>
                    <a:pt x="18132" y="5123"/>
                    <a:pt x="18025" y="5081"/>
                    <a:pt x="17920" y="5038"/>
                  </a:cubicBezTo>
                  <a:lnTo>
                    <a:pt x="17829" y="4999"/>
                  </a:lnTo>
                  <a:cubicBezTo>
                    <a:pt x="17689" y="4945"/>
                    <a:pt x="17514" y="4881"/>
                    <a:pt x="17304" y="4832"/>
                  </a:cubicBezTo>
                  <a:cubicBezTo>
                    <a:pt x="17106" y="4784"/>
                    <a:pt x="16870" y="4757"/>
                    <a:pt x="16637" y="4746"/>
                  </a:cubicBezTo>
                  <a:cubicBezTo>
                    <a:pt x="16625" y="4746"/>
                    <a:pt x="16593" y="4747"/>
                    <a:pt x="16546" y="4741"/>
                  </a:cubicBezTo>
                  <a:cubicBezTo>
                    <a:pt x="16348" y="4736"/>
                    <a:pt x="16205" y="4654"/>
                    <a:pt x="16229" y="4563"/>
                  </a:cubicBezTo>
                  <a:cubicBezTo>
                    <a:pt x="16275" y="4423"/>
                    <a:pt x="16311" y="4197"/>
                    <a:pt x="16334" y="4009"/>
                  </a:cubicBezTo>
                  <a:cubicBezTo>
                    <a:pt x="16346" y="3923"/>
                    <a:pt x="16523" y="3858"/>
                    <a:pt x="16710" y="3874"/>
                  </a:cubicBezTo>
                  <a:cubicBezTo>
                    <a:pt x="16745" y="3880"/>
                    <a:pt x="16780" y="3879"/>
                    <a:pt x="16826" y="3884"/>
                  </a:cubicBezTo>
                  <a:cubicBezTo>
                    <a:pt x="16966" y="3895"/>
                    <a:pt x="17105" y="3911"/>
                    <a:pt x="17257" y="3916"/>
                  </a:cubicBezTo>
                  <a:cubicBezTo>
                    <a:pt x="17315" y="3916"/>
                    <a:pt x="17373" y="3921"/>
                    <a:pt x="17431" y="3921"/>
                  </a:cubicBezTo>
                  <a:cubicBezTo>
                    <a:pt x="17583" y="3921"/>
                    <a:pt x="17722" y="3911"/>
                    <a:pt x="17851" y="3894"/>
                  </a:cubicBezTo>
                  <a:cubicBezTo>
                    <a:pt x="18200" y="3851"/>
                    <a:pt x="18518" y="3749"/>
                    <a:pt x="18809" y="3593"/>
                  </a:cubicBezTo>
                  <a:cubicBezTo>
                    <a:pt x="18879" y="3555"/>
                    <a:pt x="18879" y="3492"/>
                    <a:pt x="18809" y="3443"/>
                  </a:cubicBezTo>
                  <a:cubicBezTo>
                    <a:pt x="18762" y="3416"/>
                    <a:pt x="18703" y="3399"/>
                    <a:pt x="18645" y="3399"/>
                  </a:cubicBezTo>
                  <a:cubicBezTo>
                    <a:pt x="18610" y="3399"/>
                    <a:pt x="18563" y="3405"/>
                    <a:pt x="18539" y="3416"/>
                  </a:cubicBezTo>
                  <a:cubicBezTo>
                    <a:pt x="18271" y="3519"/>
                    <a:pt x="17991" y="3582"/>
                    <a:pt x="17723" y="3598"/>
                  </a:cubicBezTo>
                  <a:cubicBezTo>
                    <a:pt x="17676" y="3603"/>
                    <a:pt x="17631" y="3605"/>
                    <a:pt x="17585" y="3605"/>
                  </a:cubicBezTo>
                  <a:cubicBezTo>
                    <a:pt x="17503" y="3605"/>
                    <a:pt x="17408" y="3598"/>
                    <a:pt x="17315" y="3593"/>
                  </a:cubicBezTo>
                  <a:cubicBezTo>
                    <a:pt x="17210" y="3582"/>
                    <a:pt x="17103" y="3567"/>
                    <a:pt x="16987" y="3556"/>
                  </a:cubicBezTo>
                  <a:cubicBezTo>
                    <a:pt x="16940" y="3551"/>
                    <a:pt x="16906" y="3544"/>
                    <a:pt x="16859" y="3539"/>
                  </a:cubicBezTo>
                  <a:cubicBezTo>
                    <a:pt x="16848" y="3539"/>
                    <a:pt x="16767" y="3528"/>
                    <a:pt x="16662" y="3517"/>
                  </a:cubicBezTo>
                  <a:cubicBezTo>
                    <a:pt x="16429" y="3490"/>
                    <a:pt x="16241" y="3416"/>
                    <a:pt x="16160" y="3313"/>
                  </a:cubicBezTo>
                  <a:cubicBezTo>
                    <a:pt x="16031" y="3163"/>
                    <a:pt x="15880" y="2995"/>
                    <a:pt x="15740" y="2888"/>
                  </a:cubicBezTo>
                  <a:cubicBezTo>
                    <a:pt x="15705" y="2855"/>
                    <a:pt x="15695" y="2822"/>
                    <a:pt x="15719" y="2790"/>
                  </a:cubicBezTo>
                  <a:cubicBezTo>
                    <a:pt x="15742" y="2758"/>
                    <a:pt x="15788" y="2732"/>
                    <a:pt x="15846" y="2716"/>
                  </a:cubicBezTo>
                  <a:cubicBezTo>
                    <a:pt x="15963" y="2689"/>
                    <a:pt x="16020" y="2677"/>
                    <a:pt x="16043" y="2672"/>
                  </a:cubicBezTo>
                  <a:cubicBezTo>
                    <a:pt x="16078" y="2667"/>
                    <a:pt x="16113" y="2661"/>
                    <a:pt x="16160" y="2655"/>
                  </a:cubicBezTo>
                  <a:cubicBezTo>
                    <a:pt x="16299" y="2639"/>
                    <a:pt x="16427" y="2623"/>
                    <a:pt x="16579" y="2601"/>
                  </a:cubicBezTo>
                  <a:cubicBezTo>
                    <a:pt x="16789" y="2569"/>
                    <a:pt x="16964" y="2520"/>
                    <a:pt x="17103" y="2467"/>
                  </a:cubicBezTo>
                  <a:cubicBezTo>
                    <a:pt x="17383" y="2359"/>
                    <a:pt x="17585" y="2203"/>
                    <a:pt x="17701" y="2009"/>
                  </a:cubicBezTo>
                  <a:cubicBezTo>
                    <a:pt x="17736" y="1960"/>
                    <a:pt x="17664" y="1901"/>
                    <a:pt x="17559" y="1874"/>
                  </a:cubicBezTo>
                  <a:cubicBezTo>
                    <a:pt x="17524" y="1863"/>
                    <a:pt x="17477" y="1859"/>
                    <a:pt x="17442" y="1859"/>
                  </a:cubicBezTo>
                  <a:cubicBezTo>
                    <a:pt x="17372" y="1859"/>
                    <a:pt x="17313" y="1875"/>
                    <a:pt x="17278" y="1908"/>
                  </a:cubicBezTo>
                  <a:cubicBezTo>
                    <a:pt x="17127" y="2053"/>
                    <a:pt x="16943" y="2166"/>
                    <a:pt x="16710" y="2231"/>
                  </a:cubicBezTo>
                  <a:cubicBezTo>
                    <a:pt x="16605" y="2263"/>
                    <a:pt x="16474" y="2284"/>
                    <a:pt x="16334" y="2300"/>
                  </a:cubicBezTo>
                  <a:cubicBezTo>
                    <a:pt x="16229" y="2311"/>
                    <a:pt x="16112" y="2321"/>
                    <a:pt x="15996" y="2327"/>
                  </a:cubicBezTo>
                  <a:cubicBezTo>
                    <a:pt x="15961" y="2332"/>
                    <a:pt x="15915" y="2333"/>
                    <a:pt x="15868" y="2339"/>
                  </a:cubicBezTo>
                  <a:cubicBezTo>
                    <a:pt x="15821" y="2344"/>
                    <a:pt x="15659" y="2359"/>
                    <a:pt x="15449" y="2381"/>
                  </a:cubicBezTo>
                  <a:cubicBezTo>
                    <a:pt x="15239" y="2402"/>
                    <a:pt x="15018" y="2381"/>
                    <a:pt x="14855" y="2317"/>
                  </a:cubicBezTo>
                  <a:cubicBezTo>
                    <a:pt x="14656" y="2241"/>
                    <a:pt x="14468" y="2166"/>
                    <a:pt x="14363" y="2128"/>
                  </a:cubicBezTo>
                  <a:cubicBezTo>
                    <a:pt x="14246" y="2085"/>
                    <a:pt x="14212" y="2009"/>
                    <a:pt x="14293" y="1945"/>
                  </a:cubicBezTo>
                  <a:cubicBezTo>
                    <a:pt x="14422" y="1848"/>
                    <a:pt x="14517" y="1741"/>
                    <a:pt x="14563" y="1638"/>
                  </a:cubicBezTo>
                  <a:cubicBezTo>
                    <a:pt x="14610" y="1530"/>
                    <a:pt x="14611" y="1428"/>
                    <a:pt x="14611" y="1342"/>
                  </a:cubicBezTo>
                  <a:cubicBezTo>
                    <a:pt x="14611" y="1315"/>
                    <a:pt x="14611" y="1293"/>
                    <a:pt x="14611" y="1266"/>
                  </a:cubicBezTo>
                  <a:cubicBezTo>
                    <a:pt x="14611" y="1207"/>
                    <a:pt x="14599" y="1147"/>
                    <a:pt x="14611" y="1093"/>
                  </a:cubicBezTo>
                  <a:cubicBezTo>
                    <a:pt x="14622" y="1012"/>
                    <a:pt x="14655" y="949"/>
                    <a:pt x="14702" y="884"/>
                  </a:cubicBezTo>
                  <a:cubicBezTo>
                    <a:pt x="14807" y="755"/>
                    <a:pt x="15028" y="630"/>
                    <a:pt x="15354" y="517"/>
                  </a:cubicBezTo>
                  <a:cubicBezTo>
                    <a:pt x="15401" y="501"/>
                    <a:pt x="15427" y="480"/>
                    <a:pt x="15427" y="458"/>
                  </a:cubicBezTo>
                  <a:cubicBezTo>
                    <a:pt x="15427" y="431"/>
                    <a:pt x="15415" y="404"/>
                    <a:pt x="15369" y="382"/>
                  </a:cubicBezTo>
                  <a:cubicBezTo>
                    <a:pt x="15310" y="355"/>
                    <a:pt x="15229" y="333"/>
                    <a:pt x="15135" y="333"/>
                  </a:cubicBezTo>
                  <a:cubicBezTo>
                    <a:pt x="15100" y="333"/>
                    <a:pt x="15053" y="340"/>
                    <a:pt x="15030" y="345"/>
                  </a:cubicBezTo>
                  <a:cubicBezTo>
                    <a:pt x="14575" y="453"/>
                    <a:pt x="14258" y="586"/>
                    <a:pt x="14071" y="743"/>
                  </a:cubicBezTo>
                  <a:cubicBezTo>
                    <a:pt x="13966" y="829"/>
                    <a:pt x="13899" y="926"/>
                    <a:pt x="13852" y="1039"/>
                  </a:cubicBezTo>
                  <a:cubicBezTo>
                    <a:pt x="13829" y="1120"/>
                    <a:pt x="13817" y="1201"/>
                    <a:pt x="13805" y="1271"/>
                  </a:cubicBezTo>
                  <a:lnTo>
                    <a:pt x="13794" y="1325"/>
                  </a:lnTo>
                  <a:cubicBezTo>
                    <a:pt x="13783" y="1422"/>
                    <a:pt x="13756" y="1491"/>
                    <a:pt x="13721" y="1551"/>
                  </a:cubicBezTo>
                  <a:cubicBezTo>
                    <a:pt x="13686" y="1610"/>
                    <a:pt x="13642" y="1658"/>
                    <a:pt x="13572" y="1712"/>
                  </a:cubicBezTo>
                  <a:cubicBezTo>
                    <a:pt x="13514" y="1755"/>
                    <a:pt x="13418" y="1788"/>
                    <a:pt x="13313" y="1788"/>
                  </a:cubicBezTo>
                  <a:cubicBezTo>
                    <a:pt x="13266" y="1788"/>
                    <a:pt x="13221" y="1783"/>
                    <a:pt x="13186" y="1778"/>
                  </a:cubicBezTo>
                  <a:cubicBezTo>
                    <a:pt x="12871" y="1713"/>
                    <a:pt x="12543" y="1654"/>
                    <a:pt x="12205" y="1611"/>
                  </a:cubicBezTo>
                  <a:cubicBezTo>
                    <a:pt x="12100" y="1601"/>
                    <a:pt x="12019" y="1562"/>
                    <a:pt x="11972" y="1519"/>
                  </a:cubicBezTo>
                  <a:cubicBezTo>
                    <a:pt x="11925" y="1476"/>
                    <a:pt x="11925" y="1427"/>
                    <a:pt x="11972" y="1384"/>
                  </a:cubicBezTo>
                  <a:cubicBezTo>
                    <a:pt x="11984" y="1373"/>
                    <a:pt x="11997" y="1362"/>
                    <a:pt x="11997" y="1357"/>
                  </a:cubicBezTo>
                  <a:cubicBezTo>
                    <a:pt x="12091" y="1265"/>
                    <a:pt x="12138" y="1174"/>
                    <a:pt x="12161" y="1088"/>
                  </a:cubicBezTo>
                  <a:cubicBezTo>
                    <a:pt x="12196" y="926"/>
                    <a:pt x="12102" y="754"/>
                    <a:pt x="11892" y="571"/>
                  </a:cubicBezTo>
                  <a:cubicBezTo>
                    <a:pt x="11857" y="538"/>
                    <a:pt x="11763" y="512"/>
                    <a:pt x="11669" y="512"/>
                  </a:cubicBezTo>
                  <a:cubicBezTo>
                    <a:pt x="11646" y="512"/>
                    <a:pt x="11623" y="512"/>
                    <a:pt x="11600" y="517"/>
                  </a:cubicBezTo>
                  <a:cubicBezTo>
                    <a:pt x="11542" y="522"/>
                    <a:pt x="11496" y="539"/>
                    <a:pt x="11473" y="566"/>
                  </a:cubicBezTo>
                  <a:cubicBezTo>
                    <a:pt x="11449" y="587"/>
                    <a:pt x="11450" y="608"/>
                    <a:pt x="11462" y="630"/>
                  </a:cubicBezTo>
                  <a:cubicBezTo>
                    <a:pt x="11567" y="781"/>
                    <a:pt x="11600" y="927"/>
                    <a:pt x="11542" y="1046"/>
                  </a:cubicBezTo>
                  <a:cubicBezTo>
                    <a:pt x="11519" y="1105"/>
                    <a:pt x="11459" y="1158"/>
                    <a:pt x="11378" y="1217"/>
                  </a:cubicBezTo>
                  <a:cubicBezTo>
                    <a:pt x="11320" y="1260"/>
                    <a:pt x="11252" y="1304"/>
                    <a:pt x="11170" y="1352"/>
                  </a:cubicBezTo>
                  <a:lnTo>
                    <a:pt x="11097" y="1396"/>
                  </a:lnTo>
                  <a:cubicBezTo>
                    <a:pt x="10981" y="1466"/>
                    <a:pt x="10807" y="1509"/>
                    <a:pt x="10609" y="1509"/>
                  </a:cubicBezTo>
                  <a:cubicBezTo>
                    <a:pt x="10329" y="1509"/>
                    <a:pt x="10039" y="1519"/>
                    <a:pt x="9771" y="1536"/>
                  </a:cubicBezTo>
                  <a:cubicBezTo>
                    <a:pt x="9747" y="1536"/>
                    <a:pt x="9710" y="1541"/>
                    <a:pt x="9687" y="1541"/>
                  </a:cubicBezTo>
                  <a:cubicBezTo>
                    <a:pt x="9442" y="1541"/>
                    <a:pt x="9233" y="1477"/>
                    <a:pt x="9151" y="1369"/>
                  </a:cubicBezTo>
                  <a:cubicBezTo>
                    <a:pt x="9151" y="1363"/>
                    <a:pt x="9140" y="1357"/>
                    <a:pt x="9140" y="1352"/>
                  </a:cubicBezTo>
                  <a:cubicBezTo>
                    <a:pt x="9093" y="1298"/>
                    <a:pt x="9068" y="1239"/>
                    <a:pt x="9056" y="1185"/>
                  </a:cubicBezTo>
                  <a:cubicBezTo>
                    <a:pt x="9045" y="1131"/>
                    <a:pt x="9058" y="1066"/>
                    <a:pt x="9093" y="980"/>
                  </a:cubicBezTo>
                  <a:cubicBezTo>
                    <a:pt x="9093" y="964"/>
                    <a:pt x="9104" y="948"/>
                    <a:pt x="9104" y="926"/>
                  </a:cubicBezTo>
                  <a:cubicBezTo>
                    <a:pt x="9127" y="861"/>
                    <a:pt x="9150" y="797"/>
                    <a:pt x="9162" y="727"/>
                  </a:cubicBezTo>
                  <a:cubicBezTo>
                    <a:pt x="9174" y="630"/>
                    <a:pt x="9151" y="534"/>
                    <a:pt x="9093" y="453"/>
                  </a:cubicBezTo>
                  <a:cubicBezTo>
                    <a:pt x="8988" y="297"/>
                    <a:pt x="8779" y="157"/>
                    <a:pt x="8429" y="22"/>
                  </a:cubicBezTo>
                  <a:cubicBezTo>
                    <a:pt x="8394" y="6"/>
                    <a:pt x="8335" y="0"/>
                    <a:pt x="8276" y="0"/>
                  </a:cubicBezTo>
                  <a:close/>
                </a:path>
              </a:pathLst>
            </a:custGeom>
            <a:solidFill>
              <a:srgbClr val="01199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  <p:sp>
          <p:nvSpPr>
            <p:cNvPr id="324" name="Bacteria"/>
            <p:cNvSpPr/>
            <p:nvPr/>
          </p:nvSpPr>
          <p:spPr>
            <a:xfrm>
              <a:off x="2305210" y="3032394"/>
              <a:ext cx="250126" cy="54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8276" y="0"/>
                  </a:moveTo>
                  <a:cubicBezTo>
                    <a:pt x="8218" y="0"/>
                    <a:pt x="8160" y="11"/>
                    <a:pt x="8101" y="27"/>
                  </a:cubicBezTo>
                  <a:cubicBezTo>
                    <a:pt x="8055" y="43"/>
                    <a:pt x="8018" y="69"/>
                    <a:pt x="8007" y="91"/>
                  </a:cubicBezTo>
                  <a:cubicBezTo>
                    <a:pt x="8007" y="112"/>
                    <a:pt x="8019" y="134"/>
                    <a:pt x="8054" y="150"/>
                  </a:cubicBezTo>
                  <a:cubicBezTo>
                    <a:pt x="8287" y="274"/>
                    <a:pt x="8427" y="398"/>
                    <a:pt x="8462" y="522"/>
                  </a:cubicBezTo>
                  <a:cubicBezTo>
                    <a:pt x="8485" y="581"/>
                    <a:pt x="8486" y="646"/>
                    <a:pt x="8451" y="711"/>
                  </a:cubicBezTo>
                  <a:cubicBezTo>
                    <a:pt x="8440" y="754"/>
                    <a:pt x="8405" y="802"/>
                    <a:pt x="8382" y="845"/>
                  </a:cubicBezTo>
                  <a:cubicBezTo>
                    <a:pt x="8370" y="867"/>
                    <a:pt x="8357" y="894"/>
                    <a:pt x="8346" y="921"/>
                  </a:cubicBezTo>
                  <a:cubicBezTo>
                    <a:pt x="8311" y="996"/>
                    <a:pt x="8265" y="1083"/>
                    <a:pt x="8265" y="1180"/>
                  </a:cubicBezTo>
                  <a:cubicBezTo>
                    <a:pt x="8265" y="1272"/>
                    <a:pt x="8301" y="1373"/>
                    <a:pt x="8371" y="1470"/>
                  </a:cubicBezTo>
                  <a:cubicBezTo>
                    <a:pt x="8383" y="1486"/>
                    <a:pt x="8392" y="1503"/>
                    <a:pt x="8404" y="1514"/>
                  </a:cubicBezTo>
                  <a:cubicBezTo>
                    <a:pt x="8474" y="1605"/>
                    <a:pt x="8380" y="1708"/>
                    <a:pt x="8182" y="1751"/>
                  </a:cubicBezTo>
                  <a:cubicBezTo>
                    <a:pt x="8077" y="1773"/>
                    <a:pt x="7973" y="1800"/>
                    <a:pt x="7868" y="1827"/>
                  </a:cubicBezTo>
                  <a:cubicBezTo>
                    <a:pt x="7810" y="1843"/>
                    <a:pt x="7741" y="1847"/>
                    <a:pt x="7682" y="1847"/>
                  </a:cubicBezTo>
                  <a:cubicBezTo>
                    <a:pt x="7507" y="1847"/>
                    <a:pt x="7354" y="1800"/>
                    <a:pt x="7296" y="1719"/>
                  </a:cubicBezTo>
                  <a:cubicBezTo>
                    <a:pt x="7226" y="1627"/>
                    <a:pt x="7121" y="1547"/>
                    <a:pt x="7004" y="1477"/>
                  </a:cubicBezTo>
                  <a:cubicBezTo>
                    <a:pt x="6771" y="1347"/>
                    <a:pt x="6467" y="1260"/>
                    <a:pt x="6024" y="1195"/>
                  </a:cubicBezTo>
                  <a:cubicBezTo>
                    <a:pt x="6001" y="1195"/>
                    <a:pt x="5989" y="1190"/>
                    <a:pt x="5966" y="1190"/>
                  </a:cubicBezTo>
                  <a:cubicBezTo>
                    <a:pt x="5872" y="1190"/>
                    <a:pt x="5779" y="1217"/>
                    <a:pt x="5732" y="1254"/>
                  </a:cubicBezTo>
                  <a:cubicBezTo>
                    <a:pt x="5697" y="1281"/>
                    <a:pt x="5687" y="1309"/>
                    <a:pt x="5710" y="1330"/>
                  </a:cubicBezTo>
                  <a:cubicBezTo>
                    <a:pt x="5722" y="1352"/>
                    <a:pt x="5759" y="1368"/>
                    <a:pt x="5805" y="1379"/>
                  </a:cubicBezTo>
                  <a:cubicBezTo>
                    <a:pt x="6120" y="1454"/>
                    <a:pt x="6350" y="1541"/>
                    <a:pt x="6490" y="1648"/>
                  </a:cubicBezTo>
                  <a:cubicBezTo>
                    <a:pt x="6560" y="1702"/>
                    <a:pt x="6609" y="1757"/>
                    <a:pt x="6644" y="1827"/>
                  </a:cubicBezTo>
                  <a:cubicBezTo>
                    <a:pt x="6678" y="1891"/>
                    <a:pt x="6713" y="1960"/>
                    <a:pt x="6713" y="2036"/>
                  </a:cubicBezTo>
                  <a:lnTo>
                    <a:pt x="6713" y="2052"/>
                  </a:lnTo>
                  <a:cubicBezTo>
                    <a:pt x="6713" y="2101"/>
                    <a:pt x="6725" y="2134"/>
                    <a:pt x="6702" y="2177"/>
                  </a:cubicBezTo>
                  <a:cubicBezTo>
                    <a:pt x="6678" y="2209"/>
                    <a:pt x="6633" y="2246"/>
                    <a:pt x="6574" y="2273"/>
                  </a:cubicBezTo>
                  <a:cubicBezTo>
                    <a:pt x="6341" y="2381"/>
                    <a:pt x="6131" y="2494"/>
                    <a:pt x="5933" y="2618"/>
                  </a:cubicBezTo>
                  <a:cubicBezTo>
                    <a:pt x="5874" y="2656"/>
                    <a:pt x="5782" y="2677"/>
                    <a:pt x="5689" y="2677"/>
                  </a:cubicBezTo>
                  <a:cubicBezTo>
                    <a:pt x="5642" y="2677"/>
                    <a:pt x="5582" y="2673"/>
                    <a:pt x="5536" y="2662"/>
                  </a:cubicBezTo>
                  <a:cubicBezTo>
                    <a:pt x="5466" y="2646"/>
                    <a:pt x="5441" y="2635"/>
                    <a:pt x="5441" y="2635"/>
                  </a:cubicBezTo>
                  <a:cubicBezTo>
                    <a:pt x="5359" y="2597"/>
                    <a:pt x="5269" y="2548"/>
                    <a:pt x="5164" y="2478"/>
                  </a:cubicBezTo>
                  <a:lnTo>
                    <a:pt x="5105" y="2440"/>
                  </a:lnTo>
                  <a:cubicBezTo>
                    <a:pt x="5024" y="2386"/>
                    <a:pt x="4930" y="2327"/>
                    <a:pt x="4825" y="2273"/>
                  </a:cubicBezTo>
                  <a:cubicBezTo>
                    <a:pt x="4685" y="2198"/>
                    <a:pt x="4522" y="2139"/>
                    <a:pt x="4358" y="2096"/>
                  </a:cubicBezTo>
                  <a:cubicBezTo>
                    <a:pt x="4195" y="2053"/>
                    <a:pt x="4006" y="2025"/>
                    <a:pt x="3808" y="2009"/>
                  </a:cubicBezTo>
                  <a:cubicBezTo>
                    <a:pt x="3680" y="1998"/>
                    <a:pt x="3540" y="1993"/>
                    <a:pt x="3400" y="1993"/>
                  </a:cubicBezTo>
                  <a:cubicBezTo>
                    <a:pt x="3342" y="1993"/>
                    <a:pt x="3298" y="1993"/>
                    <a:pt x="3239" y="1993"/>
                  </a:cubicBezTo>
                  <a:cubicBezTo>
                    <a:pt x="3134" y="1993"/>
                    <a:pt x="3029" y="2042"/>
                    <a:pt x="3017" y="2096"/>
                  </a:cubicBezTo>
                  <a:cubicBezTo>
                    <a:pt x="3005" y="2123"/>
                    <a:pt x="3015" y="2149"/>
                    <a:pt x="3050" y="2170"/>
                  </a:cubicBezTo>
                  <a:cubicBezTo>
                    <a:pt x="3073" y="2186"/>
                    <a:pt x="3120" y="2199"/>
                    <a:pt x="3167" y="2204"/>
                  </a:cubicBezTo>
                  <a:cubicBezTo>
                    <a:pt x="3516" y="2225"/>
                    <a:pt x="3809" y="2274"/>
                    <a:pt x="4019" y="2344"/>
                  </a:cubicBezTo>
                  <a:cubicBezTo>
                    <a:pt x="4124" y="2381"/>
                    <a:pt x="4218" y="2424"/>
                    <a:pt x="4300" y="2483"/>
                  </a:cubicBezTo>
                  <a:cubicBezTo>
                    <a:pt x="4358" y="2527"/>
                    <a:pt x="4416" y="2575"/>
                    <a:pt x="4486" y="2623"/>
                  </a:cubicBezTo>
                  <a:lnTo>
                    <a:pt x="4544" y="2667"/>
                  </a:lnTo>
                  <a:cubicBezTo>
                    <a:pt x="4626" y="2737"/>
                    <a:pt x="4732" y="2812"/>
                    <a:pt x="4872" y="2882"/>
                  </a:cubicBezTo>
                  <a:cubicBezTo>
                    <a:pt x="4896" y="2893"/>
                    <a:pt x="4951" y="2926"/>
                    <a:pt x="5033" y="2963"/>
                  </a:cubicBezTo>
                  <a:cubicBezTo>
                    <a:pt x="5196" y="3039"/>
                    <a:pt x="5243" y="3152"/>
                    <a:pt x="5149" y="3255"/>
                  </a:cubicBezTo>
                  <a:cubicBezTo>
                    <a:pt x="5021" y="3389"/>
                    <a:pt x="4895" y="3528"/>
                    <a:pt x="4825" y="3620"/>
                  </a:cubicBezTo>
                  <a:cubicBezTo>
                    <a:pt x="4790" y="3658"/>
                    <a:pt x="4721" y="3686"/>
                    <a:pt x="4639" y="3686"/>
                  </a:cubicBezTo>
                  <a:cubicBezTo>
                    <a:pt x="4581" y="3686"/>
                    <a:pt x="4533" y="3680"/>
                    <a:pt x="4486" y="3664"/>
                  </a:cubicBezTo>
                  <a:cubicBezTo>
                    <a:pt x="4416" y="3637"/>
                    <a:pt x="4381" y="3620"/>
                    <a:pt x="4369" y="3615"/>
                  </a:cubicBezTo>
                  <a:lnTo>
                    <a:pt x="4347" y="3598"/>
                  </a:lnTo>
                  <a:cubicBezTo>
                    <a:pt x="4266" y="3550"/>
                    <a:pt x="4158" y="3497"/>
                    <a:pt x="4041" y="3448"/>
                  </a:cubicBezTo>
                  <a:cubicBezTo>
                    <a:pt x="3913" y="3394"/>
                    <a:pt x="3762" y="3351"/>
                    <a:pt x="3622" y="3324"/>
                  </a:cubicBezTo>
                  <a:cubicBezTo>
                    <a:pt x="3482" y="3297"/>
                    <a:pt x="3331" y="3287"/>
                    <a:pt x="3156" y="3287"/>
                  </a:cubicBezTo>
                  <a:cubicBezTo>
                    <a:pt x="3027" y="3287"/>
                    <a:pt x="2899" y="3292"/>
                    <a:pt x="2747" y="3308"/>
                  </a:cubicBezTo>
                  <a:cubicBezTo>
                    <a:pt x="2654" y="3319"/>
                    <a:pt x="2598" y="3362"/>
                    <a:pt x="2598" y="3416"/>
                  </a:cubicBezTo>
                  <a:cubicBezTo>
                    <a:pt x="2610" y="3465"/>
                    <a:pt x="2665" y="3502"/>
                    <a:pt x="2758" y="3502"/>
                  </a:cubicBezTo>
                  <a:cubicBezTo>
                    <a:pt x="3027" y="3502"/>
                    <a:pt x="3251" y="3529"/>
                    <a:pt x="3414" y="3578"/>
                  </a:cubicBezTo>
                  <a:cubicBezTo>
                    <a:pt x="3508" y="3605"/>
                    <a:pt x="3589" y="3637"/>
                    <a:pt x="3659" y="3686"/>
                  </a:cubicBezTo>
                  <a:cubicBezTo>
                    <a:pt x="3717" y="3723"/>
                    <a:pt x="3774" y="3765"/>
                    <a:pt x="3844" y="3808"/>
                  </a:cubicBezTo>
                  <a:lnTo>
                    <a:pt x="3892" y="3840"/>
                  </a:lnTo>
                  <a:cubicBezTo>
                    <a:pt x="3927" y="3867"/>
                    <a:pt x="4054" y="3948"/>
                    <a:pt x="4194" y="4029"/>
                  </a:cubicBezTo>
                  <a:cubicBezTo>
                    <a:pt x="4299" y="4088"/>
                    <a:pt x="4324" y="4169"/>
                    <a:pt x="4289" y="4245"/>
                  </a:cubicBezTo>
                  <a:cubicBezTo>
                    <a:pt x="4266" y="4282"/>
                    <a:pt x="4253" y="4309"/>
                    <a:pt x="4242" y="4325"/>
                  </a:cubicBezTo>
                  <a:cubicBezTo>
                    <a:pt x="4195" y="4385"/>
                    <a:pt x="4079" y="4428"/>
                    <a:pt x="3939" y="4428"/>
                  </a:cubicBezTo>
                  <a:cubicBezTo>
                    <a:pt x="3834" y="4428"/>
                    <a:pt x="3682" y="4428"/>
                    <a:pt x="3600" y="4433"/>
                  </a:cubicBezTo>
                  <a:cubicBezTo>
                    <a:pt x="3390" y="4449"/>
                    <a:pt x="3202" y="4477"/>
                    <a:pt x="3050" y="4499"/>
                  </a:cubicBezTo>
                  <a:lnTo>
                    <a:pt x="3028" y="4504"/>
                  </a:lnTo>
                  <a:cubicBezTo>
                    <a:pt x="2888" y="4525"/>
                    <a:pt x="2748" y="4547"/>
                    <a:pt x="2620" y="4558"/>
                  </a:cubicBezTo>
                  <a:cubicBezTo>
                    <a:pt x="2527" y="4569"/>
                    <a:pt x="2432" y="4568"/>
                    <a:pt x="2350" y="4568"/>
                  </a:cubicBezTo>
                  <a:cubicBezTo>
                    <a:pt x="2304" y="4568"/>
                    <a:pt x="2258" y="4568"/>
                    <a:pt x="2212" y="4563"/>
                  </a:cubicBezTo>
                  <a:cubicBezTo>
                    <a:pt x="1967" y="4552"/>
                    <a:pt x="1677" y="4499"/>
                    <a:pt x="1373" y="4413"/>
                  </a:cubicBezTo>
                  <a:cubicBezTo>
                    <a:pt x="1338" y="4402"/>
                    <a:pt x="1314" y="4401"/>
                    <a:pt x="1279" y="4401"/>
                  </a:cubicBezTo>
                  <a:cubicBezTo>
                    <a:pt x="1220" y="4401"/>
                    <a:pt x="1161" y="4418"/>
                    <a:pt x="1115" y="4440"/>
                  </a:cubicBezTo>
                  <a:cubicBezTo>
                    <a:pt x="1045" y="4483"/>
                    <a:pt x="1059" y="4542"/>
                    <a:pt x="1140" y="4575"/>
                  </a:cubicBezTo>
                  <a:cubicBezTo>
                    <a:pt x="1362" y="4666"/>
                    <a:pt x="1675" y="4778"/>
                    <a:pt x="2095" y="4832"/>
                  </a:cubicBezTo>
                  <a:cubicBezTo>
                    <a:pt x="2247" y="4854"/>
                    <a:pt x="2420" y="4864"/>
                    <a:pt x="2583" y="4864"/>
                  </a:cubicBezTo>
                  <a:cubicBezTo>
                    <a:pt x="2618" y="4864"/>
                    <a:pt x="2654" y="4864"/>
                    <a:pt x="2689" y="4864"/>
                  </a:cubicBezTo>
                  <a:cubicBezTo>
                    <a:pt x="2864" y="4859"/>
                    <a:pt x="3051" y="4843"/>
                    <a:pt x="3203" y="4832"/>
                  </a:cubicBezTo>
                  <a:lnTo>
                    <a:pt x="3239" y="4827"/>
                  </a:lnTo>
                  <a:cubicBezTo>
                    <a:pt x="3391" y="4816"/>
                    <a:pt x="3541" y="4805"/>
                    <a:pt x="3680" y="4805"/>
                  </a:cubicBezTo>
                  <a:cubicBezTo>
                    <a:pt x="3739" y="4805"/>
                    <a:pt x="3798" y="4822"/>
                    <a:pt x="3844" y="4844"/>
                  </a:cubicBezTo>
                  <a:cubicBezTo>
                    <a:pt x="3879" y="4866"/>
                    <a:pt x="3893" y="4892"/>
                    <a:pt x="3881" y="4925"/>
                  </a:cubicBezTo>
                  <a:cubicBezTo>
                    <a:pt x="3823" y="5033"/>
                    <a:pt x="3729" y="5225"/>
                    <a:pt x="3659" y="5398"/>
                  </a:cubicBezTo>
                  <a:cubicBezTo>
                    <a:pt x="3624" y="5479"/>
                    <a:pt x="3436" y="5523"/>
                    <a:pt x="3272" y="5490"/>
                  </a:cubicBezTo>
                  <a:cubicBezTo>
                    <a:pt x="3202" y="5474"/>
                    <a:pt x="3157" y="5469"/>
                    <a:pt x="3134" y="5464"/>
                  </a:cubicBezTo>
                  <a:cubicBezTo>
                    <a:pt x="2947" y="5426"/>
                    <a:pt x="2737" y="5403"/>
                    <a:pt x="2551" y="5398"/>
                  </a:cubicBezTo>
                  <a:cubicBezTo>
                    <a:pt x="2516" y="5398"/>
                    <a:pt x="2469" y="5398"/>
                    <a:pt x="2434" y="5398"/>
                  </a:cubicBezTo>
                  <a:cubicBezTo>
                    <a:pt x="2131" y="5398"/>
                    <a:pt x="1827" y="5431"/>
                    <a:pt x="1454" y="5501"/>
                  </a:cubicBezTo>
                  <a:cubicBezTo>
                    <a:pt x="1349" y="5522"/>
                    <a:pt x="1302" y="5577"/>
                    <a:pt x="1337" y="5625"/>
                  </a:cubicBezTo>
                  <a:cubicBezTo>
                    <a:pt x="1360" y="5663"/>
                    <a:pt x="1441" y="5689"/>
                    <a:pt x="1523" y="5689"/>
                  </a:cubicBezTo>
                  <a:cubicBezTo>
                    <a:pt x="1535" y="5689"/>
                    <a:pt x="1547" y="5689"/>
                    <a:pt x="1570" y="5689"/>
                  </a:cubicBezTo>
                  <a:cubicBezTo>
                    <a:pt x="1769" y="5668"/>
                    <a:pt x="1957" y="5657"/>
                    <a:pt x="2132" y="5657"/>
                  </a:cubicBezTo>
                  <a:cubicBezTo>
                    <a:pt x="2260" y="5657"/>
                    <a:pt x="2374" y="5662"/>
                    <a:pt x="2467" y="5672"/>
                  </a:cubicBezTo>
                  <a:cubicBezTo>
                    <a:pt x="2595" y="5688"/>
                    <a:pt x="2726" y="5711"/>
                    <a:pt x="2842" y="5743"/>
                  </a:cubicBezTo>
                  <a:cubicBezTo>
                    <a:pt x="2959" y="5775"/>
                    <a:pt x="3075" y="5812"/>
                    <a:pt x="3192" y="5861"/>
                  </a:cubicBezTo>
                  <a:lnTo>
                    <a:pt x="3250" y="5878"/>
                  </a:lnTo>
                  <a:cubicBezTo>
                    <a:pt x="3379" y="5926"/>
                    <a:pt x="3448" y="6001"/>
                    <a:pt x="3436" y="6076"/>
                  </a:cubicBezTo>
                  <a:cubicBezTo>
                    <a:pt x="3390" y="6265"/>
                    <a:pt x="3354" y="6454"/>
                    <a:pt x="3331" y="6642"/>
                  </a:cubicBezTo>
                  <a:cubicBezTo>
                    <a:pt x="3319" y="6707"/>
                    <a:pt x="3215" y="6756"/>
                    <a:pt x="3086" y="6762"/>
                  </a:cubicBezTo>
                  <a:cubicBezTo>
                    <a:pt x="3051" y="6762"/>
                    <a:pt x="3016" y="6762"/>
                    <a:pt x="2981" y="6762"/>
                  </a:cubicBezTo>
                  <a:cubicBezTo>
                    <a:pt x="2887" y="6762"/>
                    <a:pt x="2808" y="6756"/>
                    <a:pt x="2715" y="6745"/>
                  </a:cubicBezTo>
                  <a:cubicBezTo>
                    <a:pt x="2575" y="6729"/>
                    <a:pt x="2432" y="6703"/>
                    <a:pt x="2292" y="6676"/>
                  </a:cubicBezTo>
                  <a:lnTo>
                    <a:pt x="2248" y="6664"/>
                  </a:lnTo>
                  <a:cubicBezTo>
                    <a:pt x="2108" y="6637"/>
                    <a:pt x="1942" y="6605"/>
                    <a:pt x="1767" y="6583"/>
                  </a:cubicBezTo>
                  <a:cubicBezTo>
                    <a:pt x="1592" y="6562"/>
                    <a:pt x="1420" y="6551"/>
                    <a:pt x="1257" y="6551"/>
                  </a:cubicBezTo>
                  <a:cubicBezTo>
                    <a:pt x="1233" y="6551"/>
                    <a:pt x="1196" y="6551"/>
                    <a:pt x="1173" y="6551"/>
                  </a:cubicBezTo>
                  <a:cubicBezTo>
                    <a:pt x="835" y="6557"/>
                    <a:pt x="509" y="6606"/>
                    <a:pt x="112" y="6703"/>
                  </a:cubicBezTo>
                  <a:cubicBezTo>
                    <a:pt x="19" y="6724"/>
                    <a:pt x="-29" y="6782"/>
                    <a:pt x="18" y="6831"/>
                  </a:cubicBezTo>
                  <a:cubicBezTo>
                    <a:pt x="53" y="6863"/>
                    <a:pt x="123" y="6885"/>
                    <a:pt x="193" y="6885"/>
                  </a:cubicBezTo>
                  <a:cubicBezTo>
                    <a:pt x="216" y="6885"/>
                    <a:pt x="228" y="6885"/>
                    <a:pt x="251" y="6880"/>
                  </a:cubicBezTo>
                  <a:cubicBezTo>
                    <a:pt x="519" y="6836"/>
                    <a:pt x="766" y="6816"/>
                    <a:pt x="987" y="6816"/>
                  </a:cubicBezTo>
                  <a:cubicBezTo>
                    <a:pt x="1045" y="6816"/>
                    <a:pt x="1093" y="6815"/>
                    <a:pt x="1151" y="6821"/>
                  </a:cubicBezTo>
                  <a:cubicBezTo>
                    <a:pt x="1279" y="6826"/>
                    <a:pt x="1408" y="6842"/>
                    <a:pt x="1548" y="6874"/>
                  </a:cubicBezTo>
                  <a:cubicBezTo>
                    <a:pt x="1665" y="6901"/>
                    <a:pt x="1792" y="6934"/>
                    <a:pt x="1920" y="6972"/>
                  </a:cubicBezTo>
                  <a:lnTo>
                    <a:pt x="1942" y="6977"/>
                  </a:lnTo>
                  <a:cubicBezTo>
                    <a:pt x="2094" y="7020"/>
                    <a:pt x="2247" y="7063"/>
                    <a:pt x="2445" y="7095"/>
                  </a:cubicBezTo>
                  <a:cubicBezTo>
                    <a:pt x="2632" y="7127"/>
                    <a:pt x="2830" y="7149"/>
                    <a:pt x="3028" y="7154"/>
                  </a:cubicBezTo>
                  <a:cubicBezTo>
                    <a:pt x="3168" y="7159"/>
                    <a:pt x="3298" y="7219"/>
                    <a:pt x="3298" y="7289"/>
                  </a:cubicBezTo>
                  <a:cubicBezTo>
                    <a:pt x="3298" y="7337"/>
                    <a:pt x="3309" y="7434"/>
                    <a:pt x="3309" y="7531"/>
                  </a:cubicBezTo>
                  <a:cubicBezTo>
                    <a:pt x="3309" y="7607"/>
                    <a:pt x="3158" y="7656"/>
                    <a:pt x="3006" y="7629"/>
                  </a:cubicBezTo>
                  <a:lnTo>
                    <a:pt x="2992" y="7629"/>
                  </a:lnTo>
                  <a:cubicBezTo>
                    <a:pt x="2863" y="7607"/>
                    <a:pt x="2724" y="7586"/>
                    <a:pt x="2573" y="7570"/>
                  </a:cubicBezTo>
                  <a:cubicBezTo>
                    <a:pt x="2479" y="7559"/>
                    <a:pt x="2385" y="7558"/>
                    <a:pt x="2292" y="7558"/>
                  </a:cubicBezTo>
                  <a:cubicBezTo>
                    <a:pt x="2210" y="7558"/>
                    <a:pt x="2140" y="7564"/>
                    <a:pt x="2059" y="7570"/>
                  </a:cubicBezTo>
                  <a:cubicBezTo>
                    <a:pt x="1685" y="7602"/>
                    <a:pt x="1382" y="7698"/>
                    <a:pt x="1184" y="7774"/>
                  </a:cubicBezTo>
                  <a:cubicBezTo>
                    <a:pt x="1114" y="7801"/>
                    <a:pt x="1091" y="7855"/>
                    <a:pt x="1126" y="7898"/>
                  </a:cubicBezTo>
                  <a:cubicBezTo>
                    <a:pt x="1161" y="7930"/>
                    <a:pt x="1220" y="7947"/>
                    <a:pt x="1279" y="7947"/>
                  </a:cubicBezTo>
                  <a:cubicBezTo>
                    <a:pt x="1302" y="7947"/>
                    <a:pt x="1336" y="7941"/>
                    <a:pt x="1359" y="7935"/>
                  </a:cubicBezTo>
                  <a:cubicBezTo>
                    <a:pt x="1627" y="7871"/>
                    <a:pt x="1875" y="7834"/>
                    <a:pt x="2073" y="7834"/>
                  </a:cubicBezTo>
                  <a:lnTo>
                    <a:pt x="2084" y="7834"/>
                  </a:lnTo>
                  <a:cubicBezTo>
                    <a:pt x="2189" y="7834"/>
                    <a:pt x="2304" y="7845"/>
                    <a:pt x="2408" y="7866"/>
                  </a:cubicBezTo>
                  <a:cubicBezTo>
                    <a:pt x="2502" y="7882"/>
                    <a:pt x="2595" y="7908"/>
                    <a:pt x="2700" y="7935"/>
                  </a:cubicBezTo>
                  <a:lnTo>
                    <a:pt x="2758" y="7952"/>
                  </a:lnTo>
                  <a:cubicBezTo>
                    <a:pt x="2828" y="7968"/>
                    <a:pt x="2994" y="8006"/>
                    <a:pt x="3134" y="8028"/>
                  </a:cubicBezTo>
                  <a:cubicBezTo>
                    <a:pt x="3274" y="8055"/>
                    <a:pt x="3377" y="8119"/>
                    <a:pt x="3389" y="8189"/>
                  </a:cubicBezTo>
                  <a:cubicBezTo>
                    <a:pt x="3401" y="8233"/>
                    <a:pt x="3402" y="8276"/>
                    <a:pt x="3425" y="8319"/>
                  </a:cubicBezTo>
                  <a:cubicBezTo>
                    <a:pt x="3460" y="8416"/>
                    <a:pt x="3343" y="8508"/>
                    <a:pt x="3145" y="8535"/>
                  </a:cubicBezTo>
                  <a:cubicBezTo>
                    <a:pt x="2993" y="8556"/>
                    <a:pt x="2876" y="8582"/>
                    <a:pt x="2806" y="8599"/>
                  </a:cubicBezTo>
                  <a:cubicBezTo>
                    <a:pt x="2619" y="8642"/>
                    <a:pt x="2468" y="8690"/>
                    <a:pt x="2328" y="8738"/>
                  </a:cubicBezTo>
                  <a:lnTo>
                    <a:pt x="2306" y="8743"/>
                  </a:lnTo>
                  <a:cubicBezTo>
                    <a:pt x="2178" y="8786"/>
                    <a:pt x="2059" y="8826"/>
                    <a:pt x="1942" y="8858"/>
                  </a:cubicBezTo>
                  <a:cubicBezTo>
                    <a:pt x="1814" y="8890"/>
                    <a:pt x="1688" y="8911"/>
                    <a:pt x="1559" y="8922"/>
                  </a:cubicBezTo>
                  <a:cubicBezTo>
                    <a:pt x="1466" y="8933"/>
                    <a:pt x="1373" y="8932"/>
                    <a:pt x="1268" y="8932"/>
                  </a:cubicBezTo>
                  <a:cubicBezTo>
                    <a:pt x="1081" y="8932"/>
                    <a:pt x="881" y="8922"/>
                    <a:pt x="659" y="8895"/>
                  </a:cubicBezTo>
                  <a:cubicBezTo>
                    <a:pt x="647" y="8895"/>
                    <a:pt x="627" y="8895"/>
                    <a:pt x="615" y="8895"/>
                  </a:cubicBezTo>
                  <a:cubicBezTo>
                    <a:pt x="534" y="8895"/>
                    <a:pt x="461" y="8921"/>
                    <a:pt x="426" y="8959"/>
                  </a:cubicBezTo>
                  <a:cubicBezTo>
                    <a:pt x="391" y="9007"/>
                    <a:pt x="452" y="9062"/>
                    <a:pt x="557" y="9083"/>
                  </a:cubicBezTo>
                  <a:cubicBezTo>
                    <a:pt x="802" y="9132"/>
                    <a:pt x="1162" y="9191"/>
                    <a:pt x="1570" y="9191"/>
                  </a:cubicBezTo>
                  <a:cubicBezTo>
                    <a:pt x="1594" y="9191"/>
                    <a:pt x="1605" y="9191"/>
                    <a:pt x="1629" y="9191"/>
                  </a:cubicBezTo>
                  <a:cubicBezTo>
                    <a:pt x="1815" y="9191"/>
                    <a:pt x="2025" y="9170"/>
                    <a:pt x="2212" y="9137"/>
                  </a:cubicBezTo>
                  <a:cubicBezTo>
                    <a:pt x="2375" y="9110"/>
                    <a:pt x="2538" y="9072"/>
                    <a:pt x="2678" y="9035"/>
                  </a:cubicBezTo>
                  <a:lnTo>
                    <a:pt x="2784" y="9008"/>
                  </a:lnTo>
                  <a:cubicBezTo>
                    <a:pt x="2901" y="8981"/>
                    <a:pt x="3003" y="8955"/>
                    <a:pt x="3108" y="8944"/>
                  </a:cubicBezTo>
                  <a:cubicBezTo>
                    <a:pt x="3178" y="8938"/>
                    <a:pt x="3260" y="8932"/>
                    <a:pt x="3342" y="8932"/>
                  </a:cubicBezTo>
                  <a:lnTo>
                    <a:pt x="3356" y="8932"/>
                  </a:lnTo>
                  <a:cubicBezTo>
                    <a:pt x="3496" y="8932"/>
                    <a:pt x="3624" y="8982"/>
                    <a:pt x="3659" y="9046"/>
                  </a:cubicBezTo>
                  <a:cubicBezTo>
                    <a:pt x="3717" y="9181"/>
                    <a:pt x="3774" y="9327"/>
                    <a:pt x="3844" y="9477"/>
                  </a:cubicBezTo>
                  <a:cubicBezTo>
                    <a:pt x="3856" y="9510"/>
                    <a:pt x="3858" y="9546"/>
                    <a:pt x="3823" y="9578"/>
                  </a:cubicBezTo>
                  <a:cubicBezTo>
                    <a:pt x="3764" y="9627"/>
                    <a:pt x="3659" y="9654"/>
                    <a:pt x="3531" y="9654"/>
                  </a:cubicBezTo>
                  <a:cubicBezTo>
                    <a:pt x="3531" y="9654"/>
                    <a:pt x="3495" y="9654"/>
                    <a:pt x="3484" y="9654"/>
                  </a:cubicBezTo>
                  <a:lnTo>
                    <a:pt x="3447" y="9654"/>
                  </a:lnTo>
                  <a:cubicBezTo>
                    <a:pt x="3237" y="9654"/>
                    <a:pt x="3039" y="9671"/>
                    <a:pt x="2864" y="9703"/>
                  </a:cubicBezTo>
                  <a:cubicBezTo>
                    <a:pt x="2549" y="9757"/>
                    <a:pt x="2257" y="9844"/>
                    <a:pt x="1942" y="9989"/>
                  </a:cubicBezTo>
                  <a:cubicBezTo>
                    <a:pt x="1860" y="10022"/>
                    <a:pt x="1861" y="10086"/>
                    <a:pt x="1931" y="10124"/>
                  </a:cubicBezTo>
                  <a:cubicBezTo>
                    <a:pt x="1966" y="10146"/>
                    <a:pt x="2026" y="10156"/>
                    <a:pt x="2084" y="10156"/>
                  </a:cubicBezTo>
                  <a:cubicBezTo>
                    <a:pt x="2119" y="10156"/>
                    <a:pt x="2166" y="10150"/>
                    <a:pt x="2201" y="10139"/>
                  </a:cubicBezTo>
                  <a:cubicBezTo>
                    <a:pt x="2492" y="10042"/>
                    <a:pt x="2761" y="9984"/>
                    <a:pt x="3017" y="9962"/>
                  </a:cubicBezTo>
                  <a:cubicBezTo>
                    <a:pt x="3087" y="9957"/>
                    <a:pt x="3155" y="9951"/>
                    <a:pt x="3225" y="9951"/>
                  </a:cubicBezTo>
                  <a:cubicBezTo>
                    <a:pt x="3283" y="9951"/>
                    <a:pt x="3355" y="9950"/>
                    <a:pt x="3425" y="9956"/>
                  </a:cubicBezTo>
                  <a:cubicBezTo>
                    <a:pt x="3554" y="9966"/>
                    <a:pt x="3682" y="9983"/>
                    <a:pt x="3834" y="9999"/>
                  </a:cubicBezTo>
                  <a:lnTo>
                    <a:pt x="3881" y="10004"/>
                  </a:lnTo>
                  <a:cubicBezTo>
                    <a:pt x="4068" y="10026"/>
                    <a:pt x="4205" y="10090"/>
                    <a:pt x="4264" y="10171"/>
                  </a:cubicBezTo>
                  <a:cubicBezTo>
                    <a:pt x="4322" y="10247"/>
                    <a:pt x="4417" y="10388"/>
                    <a:pt x="4522" y="10528"/>
                  </a:cubicBezTo>
                  <a:cubicBezTo>
                    <a:pt x="4546" y="10560"/>
                    <a:pt x="4557" y="10598"/>
                    <a:pt x="4533" y="10636"/>
                  </a:cubicBezTo>
                  <a:cubicBezTo>
                    <a:pt x="4498" y="10706"/>
                    <a:pt x="4382" y="10754"/>
                    <a:pt x="4231" y="10771"/>
                  </a:cubicBezTo>
                  <a:cubicBezTo>
                    <a:pt x="4068" y="10787"/>
                    <a:pt x="3926" y="10792"/>
                    <a:pt x="3786" y="10797"/>
                  </a:cubicBezTo>
                  <a:lnTo>
                    <a:pt x="3739" y="10797"/>
                  </a:lnTo>
                  <a:cubicBezTo>
                    <a:pt x="3587" y="10803"/>
                    <a:pt x="3414" y="10808"/>
                    <a:pt x="3239" y="10824"/>
                  </a:cubicBezTo>
                  <a:cubicBezTo>
                    <a:pt x="3041" y="10841"/>
                    <a:pt x="2841" y="10877"/>
                    <a:pt x="2678" y="10920"/>
                  </a:cubicBezTo>
                  <a:cubicBezTo>
                    <a:pt x="2387" y="10996"/>
                    <a:pt x="2140" y="11109"/>
                    <a:pt x="1884" y="11276"/>
                  </a:cubicBezTo>
                  <a:cubicBezTo>
                    <a:pt x="1825" y="11319"/>
                    <a:pt x="1838" y="11378"/>
                    <a:pt x="1931" y="11410"/>
                  </a:cubicBezTo>
                  <a:cubicBezTo>
                    <a:pt x="1966" y="11421"/>
                    <a:pt x="2012" y="11432"/>
                    <a:pt x="2059" y="11432"/>
                  </a:cubicBezTo>
                  <a:cubicBezTo>
                    <a:pt x="2105" y="11432"/>
                    <a:pt x="2166" y="11421"/>
                    <a:pt x="2201" y="11405"/>
                  </a:cubicBezTo>
                  <a:cubicBezTo>
                    <a:pt x="2457" y="11287"/>
                    <a:pt x="2700" y="11206"/>
                    <a:pt x="2933" y="11168"/>
                  </a:cubicBezTo>
                  <a:cubicBezTo>
                    <a:pt x="3062" y="11146"/>
                    <a:pt x="3191" y="11136"/>
                    <a:pt x="3331" y="11131"/>
                  </a:cubicBezTo>
                  <a:cubicBezTo>
                    <a:pt x="3354" y="11131"/>
                    <a:pt x="3377" y="11131"/>
                    <a:pt x="3400" y="11131"/>
                  </a:cubicBezTo>
                  <a:cubicBezTo>
                    <a:pt x="3516" y="11131"/>
                    <a:pt x="3636" y="11136"/>
                    <a:pt x="3764" y="11141"/>
                  </a:cubicBezTo>
                  <a:lnTo>
                    <a:pt x="3786" y="11141"/>
                  </a:lnTo>
                  <a:cubicBezTo>
                    <a:pt x="3891" y="11146"/>
                    <a:pt x="4008" y="11153"/>
                    <a:pt x="4136" y="11153"/>
                  </a:cubicBezTo>
                  <a:cubicBezTo>
                    <a:pt x="4206" y="11153"/>
                    <a:pt x="4277" y="11153"/>
                    <a:pt x="4347" y="11148"/>
                  </a:cubicBezTo>
                  <a:cubicBezTo>
                    <a:pt x="4429" y="11142"/>
                    <a:pt x="4566" y="11130"/>
                    <a:pt x="4741" y="11114"/>
                  </a:cubicBezTo>
                  <a:cubicBezTo>
                    <a:pt x="4764" y="11114"/>
                    <a:pt x="4791" y="11109"/>
                    <a:pt x="4814" y="11109"/>
                  </a:cubicBezTo>
                  <a:cubicBezTo>
                    <a:pt x="4954" y="11109"/>
                    <a:pt x="5069" y="11147"/>
                    <a:pt x="5127" y="11207"/>
                  </a:cubicBezTo>
                  <a:cubicBezTo>
                    <a:pt x="5186" y="11271"/>
                    <a:pt x="5243" y="11331"/>
                    <a:pt x="5313" y="11395"/>
                  </a:cubicBezTo>
                  <a:cubicBezTo>
                    <a:pt x="5348" y="11433"/>
                    <a:pt x="5359" y="11480"/>
                    <a:pt x="5324" y="11518"/>
                  </a:cubicBezTo>
                  <a:cubicBezTo>
                    <a:pt x="5278" y="11572"/>
                    <a:pt x="5186" y="11610"/>
                    <a:pt x="5069" y="11621"/>
                  </a:cubicBezTo>
                  <a:cubicBezTo>
                    <a:pt x="5046" y="11621"/>
                    <a:pt x="5022" y="11626"/>
                    <a:pt x="5011" y="11626"/>
                  </a:cubicBezTo>
                  <a:cubicBezTo>
                    <a:pt x="4812" y="11647"/>
                    <a:pt x="4624" y="11680"/>
                    <a:pt x="4449" y="11723"/>
                  </a:cubicBezTo>
                  <a:cubicBezTo>
                    <a:pt x="4100" y="11815"/>
                    <a:pt x="3846" y="11945"/>
                    <a:pt x="3648" y="12064"/>
                  </a:cubicBezTo>
                  <a:cubicBezTo>
                    <a:pt x="3613" y="12085"/>
                    <a:pt x="3600" y="12106"/>
                    <a:pt x="3600" y="12128"/>
                  </a:cubicBezTo>
                  <a:cubicBezTo>
                    <a:pt x="3612" y="12149"/>
                    <a:pt x="3635" y="12170"/>
                    <a:pt x="3670" y="12187"/>
                  </a:cubicBezTo>
                  <a:cubicBezTo>
                    <a:pt x="3705" y="12197"/>
                    <a:pt x="3739" y="12203"/>
                    <a:pt x="3786" y="12203"/>
                  </a:cubicBezTo>
                  <a:cubicBezTo>
                    <a:pt x="3833" y="12203"/>
                    <a:pt x="3878" y="12192"/>
                    <a:pt x="3925" y="12181"/>
                  </a:cubicBezTo>
                  <a:cubicBezTo>
                    <a:pt x="4216" y="12063"/>
                    <a:pt x="4449" y="11994"/>
                    <a:pt x="4683" y="11956"/>
                  </a:cubicBezTo>
                  <a:cubicBezTo>
                    <a:pt x="4811" y="11934"/>
                    <a:pt x="4940" y="11923"/>
                    <a:pt x="5080" y="11917"/>
                  </a:cubicBezTo>
                  <a:cubicBezTo>
                    <a:pt x="5092" y="11917"/>
                    <a:pt x="5116" y="11917"/>
                    <a:pt x="5127" y="11917"/>
                  </a:cubicBezTo>
                  <a:cubicBezTo>
                    <a:pt x="5256" y="11917"/>
                    <a:pt x="5385" y="11923"/>
                    <a:pt x="5525" y="11934"/>
                  </a:cubicBezTo>
                  <a:cubicBezTo>
                    <a:pt x="5560" y="11934"/>
                    <a:pt x="5606" y="11939"/>
                    <a:pt x="5641" y="11939"/>
                  </a:cubicBezTo>
                  <a:cubicBezTo>
                    <a:pt x="5758" y="11944"/>
                    <a:pt x="5850" y="11976"/>
                    <a:pt x="5896" y="12025"/>
                  </a:cubicBezTo>
                  <a:cubicBezTo>
                    <a:pt x="5955" y="12090"/>
                    <a:pt x="6014" y="12154"/>
                    <a:pt x="6060" y="12219"/>
                  </a:cubicBezTo>
                  <a:cubicBezTo>
                    <a:pt x="6107" y="12278"/>
                    <a:pt x="6060" y="12349"/>
                    <a:pt x="5944" y="12387"/>
                  </a:cubicBezTo>
                  <a:cubicBezTo>
                    <a:pt x="5897" y="12403"/>
                    <a:pt x="5837" y="12413"/>
                    <a:pt x="5791" y="12424"/>
                  </a:cubicBezTo>
                  <a:cubicBezTo>
                    <a:pt x="5686" y="12445"/>
                    <a:pt x="5569" y="12462"/>
                    <a:pt x="5441" y="12468"/>
                  </a:cubicBezTo>
                  <a:cubicBezTo>
                    <a:pt x="5394" y="12468"/>
                    <a:pt x="5361" y="12468"/>
                    <a:pt x="5302" y="12468"/>
                  </a:cubicBezTo>
                  <a:cubicBezTo>
                    <a:pt x="5209" y="12468"/>
                    <a:pt x="5117" y="12466"/>
                    <a:pt x="4989" y="12461"/>
                  </a:cubicBezTo>
                  <a:cubicBezTo>
                    <a:pt x="4896" y="12461"/>
                    <a:pt x="4788" y="12456"/>
                    <a:pt x="4683" y="12456"/>
                  </a:cubicBezTo>
                  <a:cubicBezTo>
                    <a:pt x="4589" y="12456"/>
                    <a:pt x="4509" y="12456"/>
                    <a:pt x="4439" y="12461"/>
                  </a:cubicBezTo>
                  <a:cubicBezTo>
                    <a:pt x="4240" y="12472"/>
                    <a:pt x="4041" y="12494"/>
                    <a:pt x="3866" y="12532"/>
                  </a:cubicBezTo>
                  <a:cubicBezTo>
                    <a:pt x="3505" y="12602"/>
                    <a:pt x="3215" y="12704"/>
                    <a:pt x="2959" y="12796"/>
                  </a:cubicBezTo>
                  <a:cubicBezTo>
                    <a:pt x="2912" y="12812"/>
                    <a:pt x="2890" y="12833"/>
                    <a:pt x="2890" y="12860"/>
                  </a:cubicBezTo>
                  <a:cubicBezTo>
                    <a:pt x="2890" y="12882"/>
                    <a:pt x="2913" y="12903"/>
                    <a:pt x="2948" y="12914"/>
                  </a:cubicBezTo>
                  <a:cubicBezTo>
                    <a:pt x="2983" y="12925"/>
                    <a:pt x="3029" y="12936"/>
                    <a:pt x="3075" y="12936"/>
                  </a:cubicBezTo>
                  <a:cubicBezTo>
                    <a:pt x="3110" y="12936"/>
                    <a:pt x="3157" y="12930"/>
                    <a:pt x="3192" y="12919"/>
                  </a:cubicBezTo>
                  <a:cubicBezTo>
                    <a:pt x="3449" y="12854"/>
                    <a:pt x="3739" y="12784"/>
                    <a:pt x="4030" y="12757"/>
                  </a:cubicBezTo>
                  <a:cubicBezTo>
                    <a:pt x="4124" y="12747"/>
                    <a:pt x="4218" y="12747"/>
                    <a:pt x="4311" y="12747"/>
                  </a:cubicBezTo>
                  <a:cubicBezTo>
                    <a:pt x="4358" y="12747"/>
                    <a:pt x="4392" y="12747"/>
                    <a:pt x="4439" y="12752"/>
                  </a:cubicBezTo>
                  <a:cubicBezTo>
                    <a:pt x="4567" y="12758"/>
                    <a:pt x="4709" y="12774"/>
                    <a:pt x="4872" y="12796"/>
                  </a:cubicBezTo>
                  <a:lnTo>
                    <a:pt x="4963" y="12806"/>
                  </a:lnTo>
                  <a:cubicBezTo>
                    <a:pt x="5103" y="12822"/>
                    <a:pt x="5256" y="12844"/>
                    <a:pt x="5419" y="12855"/>
                  </a:cubicBezTo>
                  <a:cubicBezTo>
                    <a:pt x="5536" y="12866"/>
                    <a:pt x="5663" y="12872"/>
                    <a:pt x="5780" y="12872"/>
                  </a:cubicBezTo>
                  <a:cubicBezTo>
                    <a:pt x="5873" y="12872"/>
                    <a:pt x="5968" y="12865"/>
                    <a:pt x="6049" y="12860"/>
                  </a:cubicBezTo>
                  <a:cubicBezTo>
                    <a:pt x="6119" y="12855"/>
                    <a:pt x="6176" y="12850"/>
                    <a:pt x="6246" y="12845"/>
                  </a:cubicBezTo>
                  <a:cubicBezTo>
                    <a:pt x="6258" y="12845"/>
                    <a:pt x="6281" y="12838"/>
                    <a:pt x="6305" y="12838"/>
                  </a:cubicBezTo>
                  <a:cubicBezTo>
                    <a:pt x="6410" y="12838"/>
                    <a:pt x="6504" y="12877"/>
                    <a:pt x="6527" y="12926"/>
                  </a:cubicBezTo>
                  <a:cubicBezTo>
                    <a:pt x="6609" y="13103"/>
                    <a:pt x="6654" y="13275"/>
                    <a:pt x="6665" y="13448"/>
                  </a:cubicBezTo>
                  <a:cubicBezTo>
                    <a:pt x="6665" y="13475"/>
                    <a:pt x="6642" y="13507"/>
                    <a:pt x="6607" y="13528"/>
                  </a:cubicBezTo>
                  <a:cubicBezTo>
                    <a:pt x="6560" y="13550"/>
                    <a:pt x="6505" y="13560"/>
                    <a:pt x="6447" y="13565"/>
                  </a:cubicBezTo>
                  <a:cubicBezTo>
                    <a:pt x="6412" y="13565"/>
                    <a:pt x="6375" y="13565"/>
                    <a:pt x="6352" y="13565"/>
                  </a:cubicBezTo>
                  <a:cubicBezTo>
                    <a:pt x="6340" y="13565"/>
                    <a:pt x="6315" y="13565"/>
                    <a:pt x="6315" y="13565"/>
                  </a:cubicBezTo>
                  <a:cubicBezTo>
                    <a:pt x="6187" y="13555"/>
                    <a:pt x="6059" y="13528"/>
                    <a:pt x="5907" y="13507"/>
                  </a:cubicBezTo>
                  <a:lnTo>
                    <a:pt x="5896" y="13507"/>
                  </a:lnTo>
                  <a:cubicBezTo>
                    <a:pt x="5733" y="13480"/>
                    <a:pt x="5548" y="13454"/>
                    <a:pt x="5350" y="13437"/>
                  </a:cubicBezTo>
                  <a:cubicBezTo>
                    <a:pt x="5233" y="13427"/>
                    <a:pt x="5105" y="13421"/>
                    <a:pt x="4989" y="13421"/>
                  </a:cubicBezTo>
                  <a:cubicBezTo>
                    <a:pt x="4907" y="13421"/>
                    <a:pt x="4823" y="13420"/>
                    <a:pt x="4741" y="13426"/>
                  </a:cubicBezTo>
                  <a:cubicBezTo>
                    <a:pt x="4379" y="13447"/>
                    <a:pt x="4078" y="13490"/>
                    <a:pt x="3775" y="13539"/>
                  </a:cubicBezTo>
                  <a:lnTo>
                    <a:pt x="3706" y="13550"/>
                  </a:lnTo>
                  <a:cubicBezTo>
                    <a:pt x="3636" y="13561"/>
                    <a:pt x="3576" y="13587"/>
                    <a:pt x="3553" y="13619"/>
                  </a:cubicBezTo>
                  <a:cubicBezTo>
                    <a:pt x="3530" y="13646"/>
                    <a:pt x="3543" y="13680"/>
                    <a:pt x="3589" y="13707"/>
                  </a:cubicBezTo>
                  <a:cubicBezTo>
                    <a:pt x="3636" y="13739"/>
                    <a:pt x="3715" y="13754"/>
                    <a:pt x="3808" y="13754"/>
                  </a:cubicBezTo>
                  <a:cubicBezTo>
                    <a:pt x="3831" y="13754"/>
                    <a:pt x="3843" y="13754"/>
                    <a:pt x="3866" y="13754"/>
                  </a:cubicBezTo>
                  <a:cubicBezTo>
                    <a:pt x="4088" y="13732"/>
                    <a:pt x="4358" y="13717"/>
                    <a:pt x="4603" y="13717"/>
                  </a:cubicBezTo>
                  <a:cubicBezTo>
                    <a:pt x="4661" y="13717"/>
                    <a:pt x="4708" y="13717"/>
                    <a:pt x="4767" y="13722"/>
                  </a:cubicBezTo>
                  <a:cubicBezTo>
                    <a:pt x="4895" y="13727"/>
                    <a:pt x="5022" y="13744"/>
                    <a:pt x="5138" y="13766"/>
                  </a:cubicBezTo>
                  <a:cubicBezTo>
                    <a:pt x="5255" y="13787"/>
                    <a:pt x="5374" y="13819"/>
                    <a:pt x="5514" y="13862"/>
                  </a:cubicBezTo>
                  <a:lnTo>
                    <a:pt x="5572" y="13879"/>
                  </a:lnTo>
                  <a:cubicBezTo>
                    <a:pt x="5700" y="13916"/>
                    <a:pt x="5840" y="13959"/>
                    <a:pt x="5991" y="13996"/>
                  </a:cubicBezTo>
                  <a:cubicBezTo>
                    <a:pt x="6096" y="14023"/>
                    <a:pt x="6294" y="14051"/>
                    <a:pt x="6399" y="14067"/>
                  </a:cubicBezTo>
                  <a:cubicBezTo>
                    <a:pt x="6516" y="14083"/>
                    <a:pt x="6598" y="14143"/>
                    <a:pt x="6574" y="14197"/>
                  </a:cubicBezTo>
                  <a:cubicBezTo>
                    <a:pt x="6551" y="14256"/>
                    <a:pt x="6528" y="14309"/>
                    <a:pt x="6505" y="14369"/>
                  </a:cubicBezTo>
                  <a:cubicBezTo>
                    <a:pt x="6482" y="14422"/>
                    <a:pt x="6399" y="14467"/>
                    <a:pt x="6283" y="14488"/>
                  </a:cubicBezTo>
                  <a:lnTo>
                    <a:pt x="6199" y="14503"/>
                  </a:lnTo>
                  <a:cubicBezTo>
                    <a:pt x="6047" y="14530"/>
                    <a:pt x="5934" y="14551"/>
                    <a:pt x="5805" y="14562"/>
                  </a:cubicBezTo>
                  <a:cubicBezTo>
                    <a:pt x="5724" y="14568"/>
                    <a:pt x="5628" y="14574"/>
                    <a:pt x="5546" y="14574"/>
                  </a:cubicBezTo>
                  <a:cubicBezTo>
                    <a:pt x="5511" y="14574"/>
                    <a:pt x="5465" y="14574"/>
                    <a:pt x="5430" y="14574"/>
                  </a:cubicBezTo>
                  <a:cubicBezTo>
                    <a:pt x="5138" y="14563"/>
                    <a:pt x="4834" y="14515"/>
                    <a:pt x="4566" y="14466"/>
                  </a:cubicBezTo>
                  <a:cubicBezTo>
                    <a:pt x="4531" y="14461"/>
                    <a:pt x="4499" y="14454"/>
                    <a:pt x="4464" y="14454"/>
                  </a:cubicBezTo>
                  <a:cubicBezTo>
                    <a:pt x="4394" y="14454"/>
                    <a:pt x="4321" y="14466"/>
                    <a:pt x="4275" y="14493"/>
                  </a:cubicBezTo>
                  <a:cubicBezTo>
                    <a:pt x="4228" y="14515"/>
                    <a:pt x="4219" y="14542"/>
                    <a:pt x="4231" y="14574"/>
                  </a:cubicBezTo>
                  <a:cubicBezTo>
                    <a:pt x="4242" y="14606"/>
                    <a:pt x="4288" y="14633"/>
                    <a:pt x="4358" y="14655"/>
                  </a:cubicBezTo>
                  <a:cubicBezTo>
                    <a:pt x="4662" y="14730"/>
                    <a:pt x="4976" y="14805"/>
                    <a:pt x="5350" y="14848"/>
                  </a:cubicBezTo>
                  <a:cubicBezTo>
                    <a:pt x="5431" y="14859"/>
                    <a:pt x="5618" y="14875"/>
                    <a:pt x="5816" y="14885"/>
                  </a:cubicBezTo>
                  <a:cubicBezTo>
                    <a:pt x="5979" y="14896"/>
                    <a:pt x="6082" y="14972"/>
                    <a:pt x="6024" y="15047"/>
                  </a:cubicBezTo>
                  <a:cubicBezTo>
                    <a:pt x="5919" y="15176"/>
                    <a:pt x="5814" y="15307"/>
                    <a:pt x="5732" y="15377"/>
                  </a:cubicBezTo>
                  <a:cubicBezTo>
                    <a:pt x="5686" y="15420"/>
                    <a:pt x="5607" y="15446"/>
                    <a:pt x="5514" y="15451"/>
                  </a:cubicBezTo>
                  <a:cubicBezTo>
                    <a:pt x="5467" y="15451"/>
                    <a:pt x="5429" y="15446"/>
                    <a:pt x="5382" y="15441"/>
                  </a:cubicBezTo>
                  <a:cubicBezTo>
                    <a:pt x="5231" y="15403"/>
                    <a:pt x="5092" y="15376"/>
                    <a:pt x="5022" y="15360"/>
                  </a:cubicBezTo>
                  <a:cubicBezTo>
                    <a:pt x="4835" y="15328"/>
                    <a:pt x="4637" y="15307"/>
                    <a:pt x="4439" y="15296"/>
                  </a:cubicBezTo>
                  <a:cubicBezTo>
                    <a:pt x="4380" y="15296"/>
                    <a:pt x="4312" y="15290"/>
                    <a:pt x="4242" y="15290"/>
                  </a:cubicBezTo>
                  <a:cubicBezTo>
                    <a:pt x="4137" y="15290"/>
                    <a:pt x="4043" y="15291"/>
                    <a:pt x="3950" y="15296"/>
                  </a:cubicBezTo>
                  <a:lnTo>
                    <a:pt x="3939" y="15296"/>
                  </a:lnTo>
                  <a:cubicBezTo>
                    <a:pt x="3858" y="15296"/>
                    <a:pt x="3773" y="15301"/>
                    <a:pt x="3691" y="15301"/>
                  </a:cubicBezTo>
                  <a:cubicBezTo>
                    <a:pt x="3633" y="15301"/>
                    <a:pt x="3589" y="15302"/>
                    <a:pt x="3542" y="15296"/>
                  </a:cubicBezTo>
                  <a:cubicBezTo>
                    <a:pt x="3414" y="15291"/>
                    <a:pt x="3295" y="15274"/>
                    <a:pt x="3167" y="15253"/>
                  </a:cubicBezTo>
                  <a:cubicBezTo>
                    <a:pt x="2887" y="15199"/>
                    <a:pt x="2610" y="15096"/>
                    <a:pt x="2423" y="15020"/>
                  </a:cubicBezTo>
                  <a:cubicBezTo>
                    <a:pt x="2388" y="15004"/>
                    <a:pt x="2328" y="15000"/>
                    <a:pt x="2281" y="15000"/>
                  </a:cubicBezTo>
                  <a:cubicBezTo>
                    <a:pt x="2246" y="15000"/>
                    <a:pt x="2213" y="15004"/>
                    <a:pt x="2190" y="15015"/>
                  </a:cubicBezTo>
                  <a:cubicBezTo>
                    <a:pt x="2155" y="15026"/>
                    <a:pt x="2132" y="15042"/>
                    <a:pt x="2132" y="15064"/>
                  </a:cubicBezTo>
                  <a:cubicBezTo>
                    <a:pt x="2132" y="15085"/>
                    <a:pt x="2143" y="15113"/>
                    <a:pt x="2190" y="15135"/>
                  </a:cubicBezTo>
                  <a:cubicBezTo>
                    <a:pt x="2411" y="15248"/>
                    <a:pt x="2665" y="15366"/>
                    <a:pt x="2992" y="15463"/>
                  </a:cubicBezTo>
                  <a:cubicBezTo>
                    <a:pt x="3155" y="15511"/>
                    <a:pt x="3330" y="15549"/>
                    <a:pt x="3516" y="15571"/>
                  </a:cubicBezTo>
                  <a:cubicBezTo>
                    <a:pt x="3691" y="15592"/>
                    <a:pt x="3844" y="15603"/>
                    <a:pt x="4019" y="15620"/>
                  </a:cubicBezTo>
                  <a:cubicBezTo>
                    <a:pt x="4171" y="15630"/>
                    <a:pt x="4311" y="15640"/>
                    <a:pt x="4428" y="15657"/>
                  </a:cubicBezTo>
                  <a:cubicBezTo>
                    <a:pt x="4544" y="15673"/>
                    <a:pt x="4651" y="15695"/>
                    <a:pt x="4756" y="15727"/>
                  </a:cubicBezTo>
                  <a:cubicBezTo>
                    <a:pt x="4791" y="15738"/>
                    <a:pt x="4826" y="15748"/>
                    <a:pt x="4872" y="15764"/>
                  </a:cubicBezTo>
                  <a:cubicBezTo>
                    <a:pt x="5059" y="15834"/>
                    <a:pt x="5117" y="15959"/>
                    <a:pt x="4989" y="16056"/>
                  </a:cubicBezTo>
                  <a:cubicBezTo>
                    <a:pt x="4931" y="16104"/>
                    <a:pt x="4858" y="16152"/>
                    <a:pt x="4799" y="16200"/>
                  </a:cubicBezTo>
                  <a:cubicBezTo>
                    <a:pt x="4659" y="16308"/>
                    <a:pt x="4533" y="16422"/>
                    <a:pt x="4417" y="16535"/>
                  </a:cubicBezTo>
                  <a:cubicBezTo>
                    <a:pt x="4347" y="16606"/>
                    <a:pt x="4205" y="16648"/>
                    <a:pt x="4041" y="16653"/>
                  </a:cubicBezTo>
                  <a:cubicBezTo>
                    <a:pt x="3983" y="16653"/>
                    <a:pt x="3928" y="16653"/>
                    <a:pt x="3881" y="16653"/>
                  </a:cubicBezTo>
                  <a:cubicBezTo>
                    <a:pt x="3834" y="16653"/>
                    <a:pt x="3809" y="16653"/>
                    <a:pt x="3797" y="16653"/>
                  </a:cubicBezTo>
                  <a:cubicBezTo>
                    <a:pt x="3669" y="16643"/>
                    <a:pt x="3552" y="16626"/>
                    <a:pt x="3447" y="16605"/>
                  </a:cubicBezTo>
                  <a:cubicBezTo>
                    <a:pt x="3342" y="16583"/>
                    <a:pt x="3227" y="16546"/>
                    <a:pt x="3075" y="16492"/>
                  </a:cubicBezTo>
                  <a:cubicBezTo>
                    <a:pt x="3040" y="16481"/>
                    <a:pt x="3005" y="16471"/>
                    <a:pt x="2970" y="16455"/>
                  </a:cubicBezTo>
                  <a:cubicBezTo>
                    <a:pt x="2865" y="16417"/>
                    <a:pt x="2747" y="16372"/>
                    <a:pt x="2631" y="16340"/>
                  </a:cubicBezTo>
                  <a:cubicBezTo>
                    <a:pt x="2456" y="16286"/>
                    <a:pt x="2259" y="16249"/>
                    <a:pt x="2084" y="16232"/>
                  </a:cubicBezTo>
                  <a:cubicBezTo>
                    <a:pt x="1968" y="16222"/>
                    <a:pt x="1852" y="16217"/>
                    <a:pt x="1723" y="16217"/>
                  </a:cubicBezTo>
                  <a:cubicBezTo>
                    <a:pt x="1653" y="16217"/>
                    <a:pt x="1571" y="16217"/>
                    <a:pt x="1501" y="16222"/>
                  </a:cubicBezTo>
                  <a:cubicBezTo>
                    <a:pt x="1326" y="16233"/>
                    <a:pt x="1150" y="16254"/>
                    <a:pt x="940" y="16286"/>
                  </a:cubicBezTo>
                  <a:cubicBezTo>
                    <a:pt x="835" y="16302"/>
                    <a:pt x="767" y="16362"/>
                    <a:pt x="790" y="16416"/>
                  </a:cubicBezTo>
                  <a:cubicBezTo>
                    <a:pt x="802" y="16464"/>
                    <a:pt x="883" y="16497"/>
                    <a:pt x="976" y="16497"/>
                  </a:cubicBezTo>
                  <a:cubicBezTo>
                    <a:pt x="988" y="16497"/>
                    <a:pt x="997" y="16497"/>
                    <a:pt x="1009" y="16497"/>
                  </a:cubicBezTo>
                  <a:cubicBezTo>
                    <a:pt x="1149" y="16486"/>
                    <a:pt x="1289" y="16475"/>
                    <a:pt x="1417" y="16475"/>
                  </a:cubicBezTo>
                  <a:cubicBezTo>
                    <a:pt x="1592" y="16475"/>
                    <a:pt x="1758" y="16487"/>
                    <a:pt x="1909" y="16514"/>
                  </a:cubicBezTo>
                  <a:cubicBezTo>
                    <a:pt x="2026" y="16535"/>
                    <a:pt x="2142" y="16566"/>
                    <a:pt x="2259" y="16610"/>
                  </a:cubicBezTo>
                  <a:cubicBezTo>
                    <a:pt x="2341" y="16642"/>
                    <a:pt x="2433" y="16680"/>
                    <a:pt x="2514" y="16717"/>
                  </a:cubicBezTo>
                  <a:lnTo>
                    <a:pt x="2598" y="16756"/>
                  </a:lnTo>
                  <a:cubicBezTo>
                    <a:pt x="2715" y="16805"/>
                    <a:pt x="2863" y="16869"/>
                    <a:pt x="3050" y="16918"/>
                  </a:cubicBezTo>
                  <a:cubicBezTo>
                    <a:pt x="3225" y="16966"/>
                    <a:pt x="3438" y="16997"/>
                    <a:pt x="3648" y="17014"/>
                  </a:cubicBezTo>
                  <a:cubicBezTo>
                    <a:pt x="3683" y="17014"/>
                    <a:pt x="3704" y="17020"/>
                    <a:pt x="3739" y="17020"/>
                  </a:cubicBezTo>
                  <a:cubicBezTo>
                    <a:pt x="3820" y="17026"/>
                    <a:pt x="3893" y="17047"/>
                    <a:pt x="3939" y="17074"/>
                  </a:cubicBezTo>
                  <a:cubicBezTo>
                    <a:pt x="3986" y="17107"/>
                    <a:pt x="4009" y="17144"/>
                    <a:pt x="3998" y="17182"/>
                  </a:cubicBezTo>
                  <a:cubicBezTo>
                    <a:pt x="3951" y="17317"/>
                    <a:pt x="3928" y="17451"/>
                    <a:pt x="3939" y="17586"/>
                  </a:cubicBezTo>
                  <a:cubicBezTo>
                    <a:pt x="3939" y="17624"/>
                    <a:pt x="3916" y="17656"/>
                    <a:pt x="3881" y="17672"/>
                  </a:cubicBezTo>
                  <a:cubicBezTo>
                    <a:pt x="3846" y="17688"/>
                    <a:pt x="3808" y="17694"/>
                    <a:pt x="3750" y="17694"/>
                  </a:cubicBezTo>
                  <a:cubicBezTo>
                    <a:pt x="3715" y="17694"/>
                    <a:pt x="3668" y="17687"/>
                    <a:pt x="3633" y="17682"/>
                  </a:cubicBezTo>
                  <a:lnTo>
                    <a:pt x="3622" y="17682"/>
                  </a:lnTo>
                  <a:cubicBezTo>
                    <a:pt x="3575" y="17677"/>
                    <a:pt x="3541" y="17666"/>
                    <a:pt x="3495" y="17660"/>
                  </a:cubicBezTo>
                  <a:cubicBezTo>
                    <a:pt x="3378" y="17639"/>
                    <a:pt x="3248" y="17612"/>
                    <a:pt x="3108" y="17596"/>
                  </a:cubicBezTo>
                  <a:cubicBezTo>
                    <a:pt x="2933" y="17575"/>
                    <a:pt x="2772" y="17559"/>
                    <a:pt x="2609" y="17559"/>
                  </a:cubicBezTo>
                  <a:cubicBezTo>
                    <a:pt x="2574" y="17559"/>
                    <a:pt x="2549" y="17559"/>
                    <a:pt x="2514" y="17559"/>
                  </a:cubicBezTo>
                  <a:cubicBezTo>
                    <a:pt x="2328" y="17565"/>
                    <a:pt x="2129" y="17585"/>
                    <a:pt x="1942" y="17623"/>
                  </a:cubicBezTo>
                  <a:cubicBezTo>
                    <a:pt x="1779" y="17655"/>
                    <a:pt x="1618" y="17704"/>
                    <a:pt x="1443" y="17763"/>
                  </a:cubicBezTo>
                  <a:cubicBezTo>
                    <a:pt x="1361" y="17795"/>
                    <a:pt x="1327" y="17855"/>
                    <a:pt x="1373" y="17909"/>
                  </a:cubicBezTo>
                  <a:cubicBezTo>
                    <a:pt x="1408" y="17947"/>
                    <a:pt x="1478" y="17968"/>
                    <a:pt x="1548" y="17968"/>
                  </a:cubicBezTo>
                  <a:cubicBezTo>
                    <a:pt x="1572" y="17968"/>
                    <a:pt x="1605" y="17962"/>
                    <a:pt x="1629" y="17957"/>
                  </a:cubicBezTo>
                  <a:cubicBezTo>
                    <a:pt x="1908" y="17886"/>
                    <a:pt x="2175" y="17849"/>
                    <a:pt x="2408" y="17849"/>
                  </a:cubicBezTo>
                  <a:cubicBezTo>
                    <a:pt x="2432" y="17849"/>
                    <a:pt x="2469" y="17849"/>
                    <a:pt x="2492" y="17849"/>
                  </a:cubicBezTo>
                  <a:cubicBezTo>
                    <a:pt x="2621" y="17854"/>
                    <a:pt x="2750" y="17871"/>
                    <a:pt x="2890" y="17898"/>
                  </a:cubicBezTo>
                  <a:cubicBezTo>
                    <a:pt x="2971" y="17914"/>
                    <a:pt x="3063" y="17935"/>
                    <a:pt x="3145" y="17957"/>
                  </a:cubicBezTo>
                  <a:cubicBezTo>
                    <a:pt x="3191" y="17967"/>
                    <a:pt x="3250" y="17984"/>
                    <a:pt x="3309" y="17995"/>
                  </a:cubicBezTo>
                  <a:cubicBezTo>
                    <a:pt x="3460" y="18028"/>
                    <a:pt x="3635" y="18065"/>
                    <a:pt x="3844" y="18086"/>
                  </a:cubicBezTo>
                  <a:cubicBezTo>
                    <a:pt x="3868" y="18086"/>
                    <a:pt x="3879" y="18091"/>
                    <a:pt x="3903" y="18091"/>
                  </a:cubicBezTo>
                  <a:cubicBezTo>
                    <a:pt x="4008" y="18102"/>
                    <a:pt x="4102" y="18140"/>
                    <a:pt x="4125" y="18189"/>
                  </a:cubicBezTo>
                  <a:cubicBezTo>
                    <a:pt x="4148" y="18221"/>
                    <a:pt x="4160" y="18253"/>
                    <a:pt x="4183" y="18280"/>
                  </a:cubicBezTo>
                  <a:cubicBezTo>
                    <a:pt x="4218" y="18328"/>
                    <a:pt x="4172" y="18383"/>
                    <a:pt x="4067" y="18404"/>
                  </a:cubicBezTo>
                  <a:lnTo>
                    <a:pt x="4056" y="18404"/>
                  </a:lnTo>
                  <a:cubicBezTo>
                    <a:pt x="3858" y="18447"/>
                    <a:pt x="3668" y="18501"/>
                    <a:pt x="3516" y="18566"/>
                  </a:cubicBezTo>
                  <a:cubicBezTo>
                    <a:pt x="3365" y="18631"/>
                    <a:pt x="3249" y="18707"/>
                    <a:pt x="3156" y="18771"/>
                  </a:cubicBezTo>
                  <a:cubicBezTo>
                    <a:pt x="3121" y="18793"/>
                    <a:pt x="3100" y="18814"/>
                    <a:pt x="3065" y="18835"/>
                  </a:cubicBezTo>
                  <a:cubicBezTo>
                    <a:pt x="3006" y="18878"/>
                    <a:pt x="2948" y="18916"/>
                    <a:pt x="2890" y="18948"/>
                  </a:cubicBezTo>
                  <a:cubicBezTo>
                    <a:pt x="2796" y="19002"/>
                    <a:pt x="2700" y="19046"/>
                    <a:pt x="2583" y="19078"/>
                  </a:cubicBezTo>
                  <a:cubicBezTo>
                    <a:pt x="2362" y="19148"/>
                    <a:pt x="2073" y="19185"/>
                    <a:pt x="1723" y="19191"/>
                  </a:cubicBezTo>
                  <a:cubicBezTo>
                    <a:pt x="1677" y="19191"/>
                    <a:pt x="1627" y="19201"/>
                    <a:pt x="1592" y="19218"/>
                  </a:cubicBezTo>
                  <a:cubicBezTo>
                    <a:pt x="1557" y="19239"/>
                    <a:pt x="1537" y="19266"/>
                    <a:pt x="1548" y="19293"/>
                  </a:cubicBezTo>
                  <a:cubicBezTo>
                    <a:pt x="1560" y="19347"/>
                    <a:pt x="1651" y="19401"/>
                    <a:pt x="1756" y="19406"/>
                  </a:cubicBezTo>
                  <a:cubicBezTo>
                    <a:pt x="1884" y="19417"/>
                    <a:pt x="2015" y="19418"/>
                    <a:pt x="2132" y="19418"/>
                  </a:cubicBezTo>
                  <a:cubicBezTo>
                    <a:pt x="2423" y="19418"/>
                    <a:pt x="2678" y="19391"/>
                    <a:pt x="2911" y="19342"/>
                  </a:cubicBezTo>
                  <a:cubicBezTo>
                    <a:pt x="3086" y="19304"/>
                    <a:pt x="3237" y="19251"/>
                    <a:pt x="3389" y="19175"/>
                  </a:cubicBezTo>
                  <a:cubicBezTo>
                    <a:pt x="3494" y="19127"/>
                    <a:pt x="3577" y="19077"/>
                    <a:pt x="3659" y="19029"/>
                  </a:cubicBezTo>
                  <a:cubicBezTo>
                    <a:pt x="3682" y="19013"/>
                    <a:pt x="3715" y="18996"/>
                    <a:pt x="3739" y="18980"/>
                  </a:cubicBezTo>
                  <a:cubicBezTo>
                    <a:pt x="3855" y="18910"/>
                    <a:pt x="3948" y="18868"/>
                    <a:pt x="4041" y="18835"/>
                  </a:cubicBezTo>
                  <a:cubicBezTo>
                    <a:pt x="4135" y="18798"/>
                    <a:pt x="4241" y="18771"/>
                    <a:pt x="4369" y="18750"/>
                  </a:cubicBezTo>
                  <a:cubicBezTo>
                    <a:pt x="4404" y="18744"/>
                    <a:pt x="4429" y="18738"/>
                    <a:pt x="4464" y="18738"/>
                  </a:cubicBezTo>
                  <a:cubicBezTo>
                    <a:pt x="4557" y="18738"/>
                    <a:pt x="4636" y="18761"/>
                    <a:pt x="4683" y="18798"/>
                  </a:cubicBezTo>
                  <a:cubicBezTo>
                    <a:pt x="4869" y="18944"/>
                    <a:pt x="5105" y="19078"/>
                    <a:pt x="5350" y="19207"/>
                  </a:cubicBezTo>
                  <a:cubicBezTo>
                    <a:pt x="5513" y="19288"/>
                    <a:pt x="5479" y="19438"/>
                    <a:pt x="4989" y="19541"/>
                  </a:cubicBezTo>
                  <a:cubicBezTo>
                    <a:pt x="4557" y="19632"/>
                    <a:pt x="4196" y="19714"/>
                    <a:pt x="3939" y="19859"/>
                  </a:cubicBezTo>
                  <a:cubicBezTo>
                    <a:pt x="3718" y="19988"/>
                    <a:pt x="3589" y="20149"/>
                    <a:pt x="3542" y="20354"/>
                  </a:cubicBezTo>
                  <a:cubicBezTo>
                    <a:pt x="3530" y="20403"/>
                    <a:pt x="3611" y="20457"/>
                    <a:pt x="3728" y="20474"/>
                  </a:cubicBezTo>
                  <a:cubicBezTo>
                    <a:pt x="3751" y="20479"/>
                    <a:pt x="3773" y="20479"/>
                    <a:pt x="3808" y="20479"/>
                  </a:cubicBezTo>
                  <a:cubicBezTo>
                    <a:pt x="3890" y="20479"/>
                    <a:pt x="3960" y="20457"/>
                    <a:pt x="3983" y="20420"/>
                  </a:cubicBezTo>
                  <a:cubicBezTo>
                    <a:pt x="4076" y="20263"/>
                    <a:pt x="4230" y="20139"/>
                    <a:pt x="4417" y="20053"/>
                  </a:cubicBezTo>
                  <a:cubicBezTo>
                    <a:pt x="4650" y="19950"/>
                    <a:pt x="4917" y="19918"/>
                    <a:pt x="5197" y="19869"/>
                  </a:cubicBezTo>
                  <a:cubicBezTo>
                    <a:pt x="5348" y="19842"/>
                    <a:pt x="5536" y="19810"/>
                    <a:pt x="5710" y="19756"/>
                  </a:cubicBezTo>
                  <a:cubicBezTo>
                    <a:pt x="5792" y="19735"/>
                    <a:pt x="5910" y="19687"/>
                    <a:pt x="6039" y="19639"/>
                  </a:cubicBezTo>
                  <a:cubicBezTo>
                    <a:pt x="6143" y="19595"/>
                    <a:pt x="6304" y="19590"/>
                    <a:pt x="6432" y="19633"/>
                  </a:cubicBezTo>
                  <a:cubicBezTo>
                    <a:pt x="6630" y="19698"/>
                    <a:pt x="6842" y="19752"/>
                    <a:pt x="7052" y="19800"/>
                  </a:cubicBezTo>
                  <a:cubicBezTo>
                    <a:pt x="7215" y="19838"/>
                    <a:pt x="7320" y="19913"/>
                    <a:pt x="7343" y="19994"/>
                  </a:cubicBezTo>
                  <a:cubicBezTo>
                    <a:pt x="7355" y="20015"/>
                    <a:pt x="7353" y="20031"/>
                    <a:pt x="7365" y="20053"/>
                  </a:cubicBezTo>
                  <a:cubicBezTo>
                    <a:pt x="7377" y="20107"/>
                    <a:pt x="7402" y="20156"/>
                    <a:pt x="7402" y="20204"/>
                  </a:cubicBezTo>
                  <a:cubicBezTo>
                    <a:pt x="7413" y="20274"/>
                    <a:pt x="7400" y="20334"/>
                    <a:pt x="7365" y="20393"/>
                  </a:cubicBezTo>
                  <a:cubicBezTo>
                    <a:pt x="7295" y="20511"/>
                    <a:pt x="7122" y="20630"/>
                    <a:pt x="6866" y="20743"/>
                  </a:cubicBezTo>
                  <a:cubicBezTo>
                    <a:pt x="6831" y="20759"/>
                    <a:pt x="6808" y="20780"/>
                    <a:pt x="6808" y="20802"/>
                  </a:cubicBezTo>
                  <a:cubicBezTo>
                    <a:pt x="6808" y="20829"/>
                    <a:pt x="6830" y="20851"/>
                    <a:pt x="6877" y="20873"/>
                  </a:cubicBezTo>
                  <a:cubicBezTo>
                    <a:pt x="6923" y="20894"/>
                    <a:pt x="6993" y="20910"/>
                    <a:pt x="7063" y="20910"/>
                  </a:cubicBezTo>
                  <a:cubicBezTo>
                    <a:pt x="7109" y="20910"/>
                    <a:pt x="7155" y="20904"/>
                    <a:pt x="7190" y="20893"/>
                  </a:cubicBezTo>
                  <a:cubicBezTo>
                    <a:pt x="7563" y="20780"/>
                    <a:pt x="7823" y="20646"/>
                    <a:pt x="7963" y="20501"/>
                  </a:cubicBezTo>
                  <a:cubicBezTo>
                    <a:pt x="8033" y="20420"/>
                    <a:pt x="8079" y="20328"/>
                    <a:pt x="8090" y="20231"/>
                  </a:cubicBezTo>
                  <a:cubicBezTo>
                    <a:pt x="8090" y="20220"/>
                    <a:pt x="8090" y="20198"/>
                    <a:pt x="8101" y="20160"/>
                  </a:cubicBezTo>
                  <a:cubicBezTo>
                    <a:pt x="8113" y="20090"/>
                    <a:pt x="8252" y="20037"/>
                    <a:pt x="8404" y="20048"/>
                  </a:cubicBezTo>
                  <a:cubicBezTo>
                    <a:pt x="8765" y="20075"/>
                    <a:pt x="9185" y="20101"/>
                    <a:pt x="9512" y="20107"/>
                  </a:cubicBezTo>
                  <a:cubicBezTo>
                    <a:pt x="9617" y="20107"/>
                    <a:pt x="9700" y="20144"/>
                    <a:pt x="9723" y="20192"/>
                  </a:cubicBezTo>
                  <a:cubicBezTo>
                    <a:pt x="9747" y="20252"/>
                    <a:pt x="9746" y="20307"/>
                    <a:pt x="9734" y="20366"/>
                  </a:cubicBezTo>
                  <a:cubicBezTo>
                    <a:pt x="9722" y="20420"/>
                    <a:pt x="9676" y="20484"/>
                    <a:pt x="9617" y="20559"/>
                  </a:cubicBezTo>
                  <a:cubicBezTo>
                    <a:pt x="9606" y="20576"/>
                    <a:pt x="9593" y="20592"/>
                    <a:pt x="9581" y="20608"/>
                  </a:cubicBezTo>
                  <a:cubicBezTo>
                    <a:pt x="9534" y="20668"/>
                    <a:pt x="9489" y="20732"/>
                    <a:pt x="9443" y="20802"/>
                  </a:cubicBezTo>
                  <a:cubicBezTo>
                    <a:pt x="9384" y="20899"/>
                    <a:pt x="9372" y="20990"/>
                    <a:pt x="9395" y="21076"/>
                  </a:cubicBezTo>
                  <a:cubicBezTo>
                    <a:pt x="9418" y="21163"/>
                    <a:pt x="9466" y="21249"/>
                    <a:pt x="9559" y="21336"/>
                  </a:cubicBezTo>
                  <a:cubicBezTo>
                    <a:pt x="9641" y="21411"/>
                    <a:pt x="9747" y="21486"/>
                    <a:pt x="9887" y="21561"/>
                  </a:cubicBezTo>
                  <a:cubicBezTo>
                    <a:pt x="9934" y="21583"/>
                    <a:pt x="10002" y="21600"/>
                    <a:pt x="10084" y="21600"/>
                  </a:cubicBezTo>
                  <a:cubicBezTo>
                    <a:pt x="10131" y="21600"/>
                    <a:pt x="10165" y="21594"/>
                    <a:pt x="10212" y="21588"/>
                  </a:cubicBezTo>
                  <a:cubicBezTo>
                    <a:pt x="10270" y="21577"/>
                    <a:pt x="10317" y="21556"/>
                    <a:pt x="10328" y="21529"/>
                  </a:cubicBezTo>
                  <a:cubicBezTo>
                    <a:pt x="10340" y="21508"/>
                    <a:pt x="10341" y="21487"/>
                    <a:pt x="10317" y="21465"/>
                  </a:cubicBezTo>
                  <a:cubicBezTo>
                    <a:pt x="10142" y="21325"/>
                    <a:pt x="10050" y="21190"/>
                    <a:pt x="10062" y="21066"/>
                  </a:cubicBezTo>
                  <a:cubicBezTo>
                    <a:pt x="10062" y="21007"/>
                    <a:pt x="10096" y="20947"/>
                    <a:pt x="10142" y="20883"/>
                  </a:cubicBezTo>
                  <a:cubicBezTo>
                    <a:pt x="10177" y="20834"/>
                    <a:pt x="10234" y="20786"/>
                    <a:pt x="10281" y="20738"/>
                  </a:cubicBezTo>
                  <a:cubicBezTo>
                    <a:pt x="10304" y="20722"/>
                    <a:pt x="10316" y="20706"/>
                    <a:pt x="10339" y="20684"/>
                  </a:cubicBezTo>
                  <a:cubicBezTo>
                    <a:pt x="10432" y="20592"/>
                    <a:pt x="10494" y="20510"/>
                    <a:pt x="10529" y="20435"/>
                  </a:cubicBezTo>
                  <a:cubicBezTo>
                    <a:pt x="10540" y="20403"/>
                    <a:pt x="10550" y="20334"/>
                    <a:pt x="10551" y="20253"/>
                  </a:cubicBezTo>
                  <a:cubicBezTo>
                    <a:pt x="10551" y="20156"/>
                    <a:pt x="10702" y="20070"/>
                    <a:pt x="10900" y="20043"/>
                  </a:cubicBezTo>
                  <a:cubicBezTo>
                    <a:pt x="11157" y="20010"/>
                    <a:pt x="11412" y="19972"/>
                    <a:pt x="11564" y="19945"/>
                  </a:cubicBezTo>
                  <a:cubicBezTo>
                    <a:pt x="11587" y="19940"/>
                    <a:pt x="11613" y="19940"/>
                    <a:pt x="11637" y="19940"/>
                  </a:cubicBezTo>
                  <a:cubicBezTo>
                    <a:pt x="11742" y="19940"/>
                    <a:pt x="11833" y="19977"/>
                    <a:pt x="11844" y="20026"/>
                  </a:cubicBezTo>
                  <a:cubicBezTo>
                    <a:pt x="11856" y="20069"/>
                    <a:pt x="11869" y="20107"/>
                    <a:pt x="11881" y="20128"/>
                  </a:cubicBezTo>
                  <a:cubicBezTo>
                    <a:pt x="11916" y="20225"/>
                    <a:pt x="11984" y="20317"/>
                    <a:pt x="12078" y="20393"/>
                  </a:cubicBezTo>
                  <a:cubicBezTo>
                    <a:pt x="12171" y="20468"/>
                    <a:pt x="12301" y="20539"/>
                    <a:pt x="12453" y="20603"/>
                  </a:cubicBezTo>
                  <a:cubicBezTo>
                    <a:pt x="12581" y="20657"/>
                    <a:pt x="12744" y="20705"/>
                    <a:pt x="12930" y="20748"/>
                  </a:cubicBezTo>
                  <a:cubicBezTo>
                    <a:pt x="12965" y="20753"/>
                    <a:pt x="13001" y="20758"/>
                    <a:pt x="13036" y="20758"/>
                  </a:cubicBezTo>
                  <a:cubicBezTo>
                    <a:pt x="13118" y="20758"/>
                    <a:pt x="13197" y="20743"/>
                    <a:pt x="13244" y="20716"/>
                  </a:cubicBezTo>
                  <a:cubicBezTo>
                    <a:pt x="13291" y="20695"/>
                    <a:pt x="13302" y="20667"/>
                    <a:pt x="13302" y="20640"/>
                  </a:cubicBezTo>
                  <a:cubicBezTo>
                    <a:pt x="13302" y="20619"/>
                    <a:pt x="13280" y="20597"/>
                    <a:pt x="13233" y="20586"/>
                  </a:cubicBezTo>
                  <a:cubicBezTo>
                    <a:pt x="12953" y="20489"/>
                    <a:pt x="12754" y="20376"/>
                    <a:pt x="12661" y="20268"/>
                  </a:cubicBezTo>
                  <a:cubicBezTo>
                    <a:pt x="12614" y="20214"/>
                    <a:pt x="12592" y="20149"/>
                    <a:pt x="12581" y="20085"/>
                  </a:cubicBezTo>
                  <a:cubicBezTo>
                    <a:pt x="12569" y="20031"/>
                    <a:pt x="12581" y="19977"/>
                    <a:pt x="12581" y="19923"/>
                  </a:cubicBezTo>
                  <a:lnTo>
                    <a:pt x="12581" y="19864"/>
                  </a:lnTo>
                  <a:cubicBezTo>
                    <a:pt x="12581" y="19853"/>
                    <a:pt x="12580" y="19843"/>
                    <a:pt x="12591" y="19832"/>
                  </a:cubicBezTo>
                  <a:cubicBezTo>
                    <a:pt x="12626" y="19757"/>
                    <a:pt x="12720" y="19687"/>
                    <a:pt x="12872" y="19639"/>
                  </a:cubicBezTo>
                  <a:cubicBezTo>
                    <a:pt x="13035" y="19590"/>
                    <a:pt x="13187" y="19531"/>
                    <a:pt x="13339" y="19477"/>
                  </a:cubicBezTo>
                  <a:cubicBezTo>
                    <a:pt x="13385" y="19461"/>
                    <a:pt x="13444" y="19450"/>
                    <a:pt x="13503" y="19450"/>
                  </a:cubicBezTo>
                  <a:cubicBezTo>
                    <a:pt x="13584" y="19450"/>
                    <a:pt x="13663" y="19471"/>
                    <a:pt x="13721" y="19504"/>
                  </a:cubicBezTo>
                  <a:cubicBezTo>
                    <a:pt x="13768" y="19536"/>
                    <a:pt x="13816" y="19563"/>
                    <a:pt x="13874" y="19590"/>
                  </a:cubicBezTo>
                  <a:cubicBezTo>
                    <a:pt x="14026" y="19670"/>
                    <a:pt x="14201" y="19734"/>
                    <a:pt x="14399" y="19788"/>
                  </a:cubicBezTo>
                  <a:cubicBezTo>
                    <a:pt x="14597" y="19842"/>
                    <a:pt x="14796" y="19876"/>
                    <a:pt x="14971" y="19903"/>
                  </a:cubicBezTo>
                  <a:lnTo>
                    <a:pt x="15063" y="19913"/>
                  </a:lnTo>
                  <a:cubicBezTo>
                    <a:pt x="15202" y="19934"/>
                    <a:pt x="15331" y="19955"/>
                    <a:pt x="15460" y="19977"/>
                  </a:cubicBezTo>
                  <a:cubicBezTo>
                    <a:pt x="15611" y="20009"/>
                    <a:pt x="15729" y="20042"/>
                    <a:pt x="15846" y="20085"/>
                  </a:cubicBezTo>
                  <a:cubicBezTo>
                    <a:pt x="16056" y="20171"/>
                    <a:pt x="16218" y="20290"/>
                    <a:pt x="16334" y="20452"/>
                  </a:cubicBezTo>
                  <a:cubicBezTo>
                    <a:pt x="16358" y="20489"/>
                    <a:pt x="16439" y="20511"/>
                    <a:pt x="16520" y="20511"/>
                  </a:cubicBezTo>
                  <a:cubicBezTo>
                    <a:pt x="16544" y="20511"/>
                    <a:pt x="16570" y="20511"/>
                    <a:pt x="16593" y="20506"/>
                  </a:cubicBezTo>
                  <a:cubicBezTo>
                    <a:pt x="16722" y="20489"/>
                    <a:pt x="16802" y="20436"/>
                    <a:pt x="16779" y="20388"/>
                  </a:cubicBezTo>
                  <a:cubicBezTo>
                    <a:pt x="16721" y="20178"/>
                    <a:pt x="16579" y="20020"/>
                    <a:pt x="16334" y="19891"/>
                  </a:cubicBezTo>
                  <a:cubicBezTo>
                    <a:pt x="16206" y="19821"/>
                    <a:pt x="16044" y="19756"/>
                    <a:pt x="15846" y="19702"/>
                  </a:cubicBezTo>
                  <a:cubicBezTo>
                    <a:pt x="15694" y="19659"/>
                    <a:pt x="15530" y="19627"/>
                    <a:pt x="15391" y="19595"/>
                  </a:cubicBezTo>
                  <a:lnTo>
                    <a:pt x="15310" y="19580"/>
                  </a:lnTo>
                  <a:cubicBezTo>
                    <a:pt x="15124" y="19536"/>
                    <a:pt x="14993" y="19504"/>
                    <a:pt x="14888" y="19472"/>
                  </a:cubicBezTo>
                  <a:cubicBezTo>
                    <a:pt x="14783" y="19434"/>
                    <a:pt x="14692" y="19396"/>
                    <a:pt x="14611" y="19347"/>
                  </a:cubicBezTo>
                  <a:cubicBezTo>
                    <a:pt x="14517" y="19293"/>
                    <a:pt x="14434" y="19228"/>
                    <a:pt x="14341" y="19137"/>
                  </a:cubicBezTo>
                  <a:cubicBezTo>
                    <a:pt x="14294" y="19088"/>
                    <a:pt x="14307" y="19030"/>
                    <a:pt x="14388" y="18992"/>
                  </a:cubicBezTo>
                  <a:cubicBezTo>
                    <a:pt x="14517" y="18917"/>
                    <a:pt x="14751" y="18776"/>
                    <a:pt x="14960" y="18647"/>
                  </a:cubicBezTo>
                  <a:cubicBezTo>
                    <a:pt x="15054" y="18588"/>
                    <a:pt x="15238" y="18582"/>
                    <a:pt x="15343" y="18642"/>
                  </a:cubicBezTo>
                  <a:cubicBezTo>
                    <a:pt x="15401" y="18674"/>
                    <a:pt x="15448" y="18695"/>
                    <a:pt x="15460" y="18701"/>
                  </a:cubicBezTo>
                  <a:cubicBezTo>
                    <a:pt x="15600" y="18771"/>
                    <a:pt x="15774" y="18824"/>
                    <a:pt x="15937" y="18867"/>
                  </a:cubicBezTo>
                  <a:cubicBezTo>
                    <a:pt x="16240" y="18937"/>
                    <a:pt x="16591" y="18975"/>
                    <a:pt x="17034" y="18975"/>
                  </a:cubicBezTo>
                  <a:cubicBezTo>
                    <a:pt x="17139" y="18975"/>
                    <a:pt x="17234" y="18933"/>
                    <a:pt x="17246" y="18884"/>
                  </a:cubicBezTo>
                  <a:cubicBezTo>
                    <a:pt x="17257" y="18836"/>
                    <a:pt x="17186" y="18792"/>
                    <a:pt x="17093" y="18787"/>
                  </a:cubicBezTo>
                  <a:cubicBezTo>
                    <a:pt x="16743" y="18760"/>
                    <a:pt x="16453" y="18712"/>
                    <a:pt x="16254" y="18642"/>
                  </a:cubicBezTo>
                  <a:cubicBezTo>
                    <a:pt x="16149" y="18604"/>
                    <a:pt x="16056" y="18561"/>
                    <a:pt x="15963" y="18507"/>
                  </a:cubicBezTo>
                  <a:cubicBezTo>
                    <a:pt x="15881" y="18453"/>
                    <a:pt x="15799" y="18388"/>
                    <a:pt x="15729" y="18324"/>
                  </a:cubicBezTo>
                  <a:cubicBezTo>
                    <a:pt x="15648" y="18237"/>
                    <a:pt x="15647" y="18135"/>
                    <a:pt x="15740" y="18054"/>
                  </a:cubicBezTo>
                  <a:cubicBezTo>
                    <a:pt x="15845" y="17963"/>
                    <a:pt x="15951" y="17866"/>
                    <a:pt x="16021" y="17807"/>
                  </a:cubicBezTo>
                  <a:cubicBezTo>
                    <a:pt x="16103" y="17726"/>
                    <a:pt x="16325" y="17704"/>
                    <a:pt x="16477" y="17763"/>
                  </a:cubicBezTo>
                  <a:cubicBezTo>
                    <a:pt x="16512" y="17779"/>
                    <a:pt x="16545" y="17789"/>
                    <a:pt x="16557" y="17795"/>
                  </a:cubicBezTo>
                  <a:cubicBezTo>
                    <a:pt x="16720" y="17854"/>
                    <a:pt x="16896" y="17904"/>
                    <a:pt x="17071" y="17936"/>
                  </a:cubicBezTo>
                  <a:cubicBezTo>
                    <a:pt x="17316" y="17979"/>
                    <a:pt x="17573" y="18000"/>
                    <a:pt x="17876" y="18000"/>
                  </a:cubicBezTo>
                  <a:cubicBezTo>
                    <a:pt x="17969" y="18000"/>
                    <a:pt x="18074" y="18001"/>
                    <a:pt x="18179" y="17995"/>
                  </a:cubicBezTo>
                  <a:cubicBezTo>
                    <a:pt x="18284" y="17990"/>
                    <a:pt x="18375" y="17946"/>
                    <a:pt x="18375" y="17893"/>
                  </a:cubicBezTo>
                  <a:cubicBezTo>
                    <a:pt x="18375" y="17844"/>
                    <a:pt x="18305" y="17807"/>
                    <a:pt x="18200" y="17802"/>
                  </a:cubicBezTo>
                  <a:cubicBezTo>
                    <a:pt x="17839" y="17785"/>
                    <a:pt x="17547" y="17746"/>
                    <a:pt x="17326" y="17687"/>
                  </a:cubicBezTo>
                  <a:cubicBezTo>
                    <a:pt x="17209" y="17655"/>
                    <a:pt x="17106" y="17618"/>
                    <a:pt x="17012" y="17569"/>
                  </a:cubicBezTo>
                  <a:cubicBezTo>
                    <a:pt x="16931" y="17521"/>
                    <a:pt x="16847" y="17467"/>
                    <a:pt x="16754" y="17413"/>
                  </a:cubicBezTo>
                  <a:cubicBezTo>
                    <a:pt x="16754" y="17413"/>
                    <a:pt x="16707" y="17381"/>
                    <a:pt x="16695" y="17371"/>
                  </a:cubicBezTo>
                  <a:cubicBezTo>
                    <a:pt x="16602" y="17311"/>
                    <a:pt x="16593" y="17235"/>
                    <a:pt x="16652" y="17165"/>
                  </a:cubicBezTo>
                  <a:cubicBezTo>
                    <a:pt x="16780" y="17020"/>
                    <a:pt x="16896" y="16868"/>
                    <a:pt x="17012" y="16717"/>
                  </a:cubicBezTo>
                  <a:cubicBezTo>
                    <a:pt x="17047" y="16680"/>
                    <a:pt x="17116" y="16648"/>
                    <a:pt x="17209" y="16648"/>
                  </a:cubicBezTo>
                  <a:cubicBezTo>
                    <a:pt x="17221" y="16648"/>
                    <a:pt x="17245" y="16648"/>
                    <a:pt x="17257" y="16648"/>
                  </a:cubicBezTo>
                  <a:cubicBezTo>
                    <a:pt x="17385" y="16659"/>
                    <a:pt x="17490" y="16675"/>
                    <a:pt x="17606" y="16707"/>
                  </a:cubicBezTo>
                  <a:cubicBezTo>
                    <a:pt x="17723" y="16740"/>
                    <a:pt x="17851" y="16782"/>
                    <a:pt x="17967" y="16825"/>
                  </a:cubicBezTo>
                  <a:lnTo>
                    <a:pt x="18004" y="16837"/>
                  </a:lnTo>
                  <a:cubicBezTo>
                    <a:pt x="18120" y="16880"/>
                    <a:pt x="18260" y="16933"/>
                    <a:pt x="18412" y="16977"/>
                  </a:cubicBezTo>
                  <a:cubicBezTo>
                    <a:pt x="18587" y="17025"/>
                    <a:pt x="18772" y="17063"/>
                    <a:pt x="18959" y="17079"/>
                  </a:cubicBezTo>
                  <a:cubicBezTo>
                    <a:pt x="19099" y="17095"/>
                    <a:pt x="19252" y="17101"/>
                    <a:pt x="19403" y="17101"/>
                  </a:cubicBezTo>
                  <a:cubicBezTo>
                    <a:pt x="19601" y="17101"/>
                    <a:pt x="19810" y="17089"/>
                    <a:pt x="20067" y="17062"/>
                  </a:cubicBezTo>
                  <a:cubicBezTo>
                    <a:pt x="20171" y="17052"/>
                    <a:pt x="20242" y="17004"/>
                    <a:pt x="20231" y="16950"/>
                  </a:cubicBezTo>
                  <a:cubicBezTo>
                    <a:pt x="20219" y="16907"/>
                    <a:pt x="20138" y="16874"/>
                    <a:pt x="20045" y="16874"/>
                  </a:cubicBezTo>
                  <a:lnTo>
                    <a:pt x="20034" y="16874"/>
                  </a:lnTo>
                  <a:cubicBezTo>
                    <a:pt x="19975" y="16874"/>
                    <a:pt x="19917" y="16874"/>
                    <a:pt x="19859" y="16874"/>
                  </a:cubicBezTo>
                  <a:cubicBezTo>
                    <a:pt x="19579" y="16874"/>
                    <a:pt x="19332" y="16858"/>
                    <a:pt x="19134" y="16820"/>
                  </a:cubicBezTo>
                  <a:cubicBezTo>
                    <a:pt x="19005" y="16798"/>
                    <a:pt x="18889" y="16767"/>
                    <a:pt x="18784" y="16724"/>
                  </a:cubicBezTo>
                  <a:cubicBezTo>
                    <a:pt x="18679" y="16686"/>
                    <a:pt x="18586" y="16631"/>
                    <a:pt x="18481" y="16583"/>
                  </a:cubicBezTo>
                  <a:lnTo>
                    <a:pt x="18459" y="16573"/>
                  </a:lnTo>
                  <a:cubicBezTo>
                    <a:pt x="18343" y="16513"/>
                    <a:pt x="18214" y="16448"/>
                    <a:pt x="18051" y="16394"/>
                  </a:cubicBezTo>
                  <a:cubicBezTo>
                    <a:pt x="17911" y="16346"/>
                    <a:pt x="17759" y="16309"/>
                    <a:pt x="17595" y="16276"/>
                  </a:cubicBezTo>
                  <a:cubicBezTo>
                    <a:pt x="17456" y="16249"/>
                    <a:pt x="17374" y="16174"/>
                    <a:pt x="17421" y="16109"/>
                  </a:cubicBezTo>
                  <a:cubicBezTo>
                    <a:pt x="17479" y="16007"/>
                    <a:pt x="17549" y="15899"/>
                    <a:pt x="17595" y="15791"/>
                  </a:cubicBezTo>
                  <a:cubicBezTo>
                    <a:pt x="17630" y="15727"/>
                    <a:pt x="17736" y="15684"/>
                    <a:pt x="17876" y="15673"/>
                  </a:cubicBezTo>
                  <a:lnTo>
                    <a:pt x="17887" y="15673"/>
                  </a:lnTo>
                  <a:cubicBezTo>
                    <a:pt x="18050" y="15663"/>
                    <a:pt x="18203" y="15652"/>
                    <a:pt x="18343" y="15652"/>
                  </a:cubicBezTo>
                  <a:lnTo>
                    <a:pt x="18364" y="15652"/>
                  </a:lnTo>
                  <a:cubicBezTo>
                    <a:pt x="18504" y="15652"/>
                    <a:pt x="18623" y="15662"/>
                    <a:pt x="18751" y="15678"/>
                  </a:cubicBezTo>
                  <a:cubicBezTo>
                    <a:pt x="18996" y="15711"/>
                    <a:pt x="19252" y="15786"/>
                    <a:pt x="19520" y="15899"/>
                  </a:cubicBezTo>
                  <a:cubicBezTo>
                    <a:pt x="19555" y="15915"/>
                    <a:pt x="19601" y="15921"/>
                    <a:pt x="19647" y="15921"/>
                  </a:cubicBezTo>
                  <a:cubicBezTo>
                    <a:pt x="19694" y="15921"/>
                    <a:pt x="19739" y="15910"/>
                    <a:pt x="19786" y="15894"/>
                  </a:cubicBezTo>
                  <a:cubicBezTo>
                    <a:pt x="19868" y="15856"/>
                    <a:pt x="19881" y="15802"/>
                    <a:pt x="19811" y="15759"/>
                  </a:cubicBezTo>
                  <a:cubicBezTo>
                    <a:pt x="19531" y="15598"/>
                    <a:pt x="19273" y="15494"/>
                    <a:pt x="18969" y="15424"/>
                  </a:cubicBezTo>
                  <a:cubicBezTo>
                    <a:pt x="18795" y="15387"/>
                    <a:pt x="18599" y="15354"/>
                    <a:pt x="18401" y="15343"/>
                  </a:cubicBezTo>
                  <a:cubicBezTo>
                    <a:pt x="18343" y="15338"/>
                    <a:pt x="18225" y="15333"/>
                    <a:pt x="18073" y="15333"/>
                  </a:cubicBezTo>
                  <a:cubicBezTo>
                    <a:pt x="18015" y="15333"/>
                    <a:pt x="17955" y="15318"/>
                    <a:pt x="17920" y="15296"/>
                  </a:cubicBezTo>
                  <a:cubicBezTo>
                    <a:pt x="17885" y="15275"/>
                    <a:pt x="17876" y="15247"/>
                    <a:pt x="17876" y="15221"/>
                  </a:cubicBezTo>
                  <a:cubicBezTo>
                    <a:pt x="17911" y="15134"/>
                    <a:pt x="17967" y="14988"/>
                    <a:pt x="18026" y="14848"/>
                  </a:cubicBezTo>
                  <a:cubicBezTo>
                    <a:pt x="18061" y="14762"/>
                    <a:pt x="18270" y="14708"/>
                    <a:pt x="18445" y="14746"/>
                  </a:cubicBezTo>
                  <a:cubicBezTo>
                    <a:pt x="18491" y="14756"/>
                    <a:pt x="18517" y="14763"/>
                    <a:pt x="18529" y="14763"/>
                  </a:cubicBezTo>
                  <a:cubicBezTo>
                    <a:pt x="18715" y="14795"/>
                    <a:pt x="18925" y="14811"/>
                    <a:pt x="19112" y="14816"/>
                  </a:cubicBezTo>
                  <a:cubicBezTo>
                    <a:pt x="19123" y="14816"/>
                    <a:pt x="19147" y="14816"/>
                    <a:pt x="19159" y="14816"/>
                  </a:cubicBezTo>
                  <a:cubicBezTo>
                    <a:pt x="19486" y="14816"/>
                    <a:pt x="19810" y="14778"/>
                    <a:pt x="20183" y="14697"/>
                  </a:cubicBezTo>
                  <a:cubicBezTo>
                    <a:pt x="20288" y="14675"/>
                    <a:pt x="20335" y="14622"/>
                    <a:pt x="20289" y="14574"/>
                  </a:cubicBezTo>
                  <a:cubicBezTo>
                    <a:pt x="20266" y="14536"/>
                    <a:pt x="20185" y="14515"/>
                    <a:pt x="20103" y="14515"/>
                  </a:cubicBezTo>
                  <a:cubicBezTo>
                    <a:pt x="20091" y="14515"/>
                    <a:pt x="20067" y="14515"/>
                    <a:pt x="20056" y="14520"/>
                  </a:cubicBezTo>
                  <a:cubicBezTo>
                    <a:pt x="19822" y="14547"/>
                    <a:pt x="19623" y="14562"/>
                    <a:pt x="19436" y="14562"/>
                  </a:cubicBezTo>
                  <a:cubicBezTo>
                    <a:pt x="19331" y="14562"/>
                    <a:pt x="19241" y="14557"/>
                    <a:pt x="19159" y="14552"/>
                  </a:cubicBezTo>
                  <a:cubicBezTo>
                    <a:pt x="19031" y="14541"/>
                    <a:pt x="18901" y="14520"/>
                    <a:pt x="18773" y="14488"/>
                  </a:cubicBezTo>
                  <a:cubicBezTo>
                    <a:pt x="18656" y="14456"/>
                    <a:pt x="18539" y="14418"/>
                    <a:pt x="18423" y="14380"/>
                  </a:cubicBezTo>
                  <a:lnTo>
                    <a:pt x="18401" y="14374"/>
                  </a:lnTo>
                  <a:cubicBezTo>
                    <a:pt x="18366" y="14363"/>
                    <a:pt x="18330" y="14352"/>
                    <a:pt x="18295" y="14342"/>
                  </a:cubicBezTo>
                  <a:cubicBezTo>
                    <a:pt x="18202" y="14309"/>
                    <a:pt x="18141" y="14261"/>
                    <a:pt x="18153" y="14207"/>
                  </a:cubicBezTo>
                  <a:cubicBezTo>
                    <a:pt x="18165" y="14148"/>
                    <a:pt x="18179" y="14089"/>
                    <a:pt x="18179" y="14035"/>
                  </a:cubicBezTo>
                  <a:cubicBezTo>
                    <a:pt x="18190" y="13987"/>
                    <a:pt x="18270" y="13943"/>
                    <a:pt x="18386" y="13943"/>
                  </a:cubicBezTo>
                  <a:cubicBezTo>
                    <a:pt x="18386" y="13943"/>
                    <a:pt x="18459" y="13943"/>
                    <a:pt x="18459" y="13943"/>
                  </a:cubicBezTo>
                  <a:cubicBezTo>
                    <a:pt x="18669" y="13943"/>
                    <a:pt x="18888" y="13928"/>
                    <a:pt x="19086" y="13895"/>
                  </a:cubicBezTo>
                  <a:cubicBezTo>
                    <a:pt x="19296" y="13863"/>
                    <a:pt x="19472" y="13813"/>
                    <a:pt x="19600" y="13781"/>
                  </a:cubicBezTo>
                  <a:lnTo>
                    <a:pt x="19626" y="13776"/>
                  </a:lnTo>
                  <a:cubicBezTo>
                    <a:pt x="19754" y="13744"/>
                    <a:pt x="19881" y="13712"/>
                    <a:pt x="19997" y="13685"/>
                  </a:cubicBezTo>
                  <a:cubicBezTo>
                    <a:pt x="20126" y="13658"/>
                    <a:pt x="20266" y="13641"/>
                    <a:pt x="20395" y="13641"/>
                  </a:cubicBezTo>
                  <a:cubicBezTo>
                    <a:pt x="20430" y="13641"/>
                    <a:pt x="20465" y="13641"/>
                    <a:pt x="20500" y="13641"/>
                  </a:cubicBezTo>
                  <a:cubicBezTo>
                    <a:pt x="20722" y="13641"/>
                    <a:pt x="20989" y="13668"/>
                    <a:pt x="21280" y="13717"/>
                  </a:cubicBezTo>
                  <a:cubicBezTo>
                    <a:pt x="21303" y="13722"/>
                    <a:pt x="21326" y="13722"/>
                    <a:pt x="21349" y="13722"/>
                  </a:cubicBezTo>
                  <a:cubicBezTo>
                    <a:pt x="21419" y="13722"/>
                    <a:pt x="21489" y="13700"/>
                    <a:pt x="21524" y="13668"/>
                  </a:cubicBezTo>
                  <a:cubicBezTo>
                    <a:pt x="21571" y="13620"/>
                    <a:pt x="21537" y="13560"/>
                    <a:pt x="21444" y="13533"/>
                  </a:cubicBezTo>
                  <a:cubicBezTo>
                    <a:pt x="21059" y="13431"/>
                    <a:pt x="20733" y="13378"/>
                    <a:pt x="20395" y="13362"/>
                  </a:cubicBezTo>
                  <a:cubicBezTo>
                    <a:pt x="20348" y="13362"/>
                    <a:pt x="20299" y="13357"/>
                    <a:pt x="20252" y="13357"/>
                  </a:cubicBezTo>
                  <a:cubicBezTo>
                    <a:pt x="20101" y="13357"/>
                    <a:pt x="19952" y="13367"/>
                    <a:pt x="19800" y="13384"/>
                  </a:cubicBezTo>
                  <a:cubicBezTo>
                    <a:pt x="19626" y="13405"/>
                    <a:pt x="19459" y="13431"/>
                    <a:pt x="19319" y="13458"/>
                  </a:cubicBezTo>
                  <a:lnTo>
                    <a:pt x="19276" y="13464"/>
                  </a:lnTo>
                  <a:cubicBezTo>
                    <a:pt x="19136" y="13491"/>
                    <a:pt x="18993" y="13513"/>
                    <a:pt x="18853" y="13523"/>
                  </a:cubicBezTo>
                  <a:cubicBezTo>
                    <a:pt x="18771" y="13529"/>
                    <a:pt x="18704" y="13533"/>
                    <a:pt x="18634" y="13533"/>
                  </a:cubicBezTo>
                  <a:cubicBezTo>
                    <a:pt x="18588" y="13533"/>
                    <a:pt x="18539" y="13534"/>
                    <a:pt x="18492" y="13528"/>
                  </a:cubicBezTo>
                  <a:lnTo>
                    <a:pt x="18481" y="13528"/>
                  </a:lnTo>
                  <a:cubicBezTo>
                    <a:pt x="18330" y="13518"/>
                    <a:pt x="18223" y="13459"/>
                    <a:pt x="18211" y="13384"/>
                  </a:cubicBezTo>
                  <a:cubicBezTo>
                    <a:pt x="18211" y="13211"/>
                    <a:pt x="18203" y="13044"/>
                    <a:pt x="18168" y="12877"/>
                  </a:cubicBezTo>
                  <a:cubicBezTo>
                    <a:pt x="18168" y="12839"/>
                    <a:pt x="18190" y="12806"/>
                    <a:pt x="18237" y="12779"/>
                  </a:cubicBezTo>
                  <a:cubicBezTo>
                    <a:pt x="18400" y="12704"/>
                    <a:pt x="18539" y="12769"/>
                    <a:pt x="19017" y="12796"/>
                  </a:cubicBezTo>
                  <a:cubicBezTo>
                    <a:pt x="19215" y="12807"/>
                    <a:pt x="19424" y="12800"/>
                    <a:pt x="19611" y="12784"/>
                  </a:cubicBezTo>
                  <a:cubicBezTo>
                    <a:pt x="19937" y="12752"/>
                    <a:pt x="20252" y="12678"/>
                    <a:pt x="20602" y="12549"/>
                  </a:cubicBezTo>
                  <a:cubicBezTo>
                    <a:pt x="20684" y="12516"/>
                    <a:pt x="20708" y="12457"/>
                    <a:pt x="20650" y="12414"/>
                  </a:cubicBezTo>
                  <a:cubicBezTo>
                    <a:pt x="20615" y="12387"/>
                    <a:pt x="20544" y="12370"/>
                    <a:pt x="20486" y="12370"/>
                  </a:cubicBezTo>
                  <a:cubicBezTo>
                    <a:pt x="20451" y="12370"/>
                    <a:pt x="20430" y="12375"/>
                    <a:pt x="20395" y="12380"/>
                  </a:cubicBezTo>
                  <a:cubicBezTo>
                    <a:pt x="19462" y="12623"/>
                    <a:pt x="19089" y="12478"/>
                    <a:pt x="18343" y="12360"/>
                  </a:cubicBezTo>
                  <a:cubicBezTo>
                    <a:pt x="18156" y="12333"/>
                    <a:pt x="18028" y="12258"/>
                    <a:pt x="17993" y="12171"/>
                  </a:cubicBezTo>
                  <a:cubicBezTo>
                    <a:pt x="17946" y="12037"/>
                    <a:pt x="17888" y="11907"/>
                    <a:pt x="17818" y="11777"/>
                  </a:cubicBezTo>
                  <a:cubicBezTo>
                    <a:pt x="17783" y="11702"/>
                    <a:pt x="17852" y="11622"/>
                    <a:pt x="18004" y="11579"/>
                  </a:cubicBezTo>
                  <a:cubicBezTo>
                    <a:pt x="18039" y="11568"/>
                    <a:pt x="18074" y="11563"/>
                    <a:pt x="18120" y="11552"/>
                  </a:cubicBezTo>
                  <a:cubicBezTo>
                    <a:pt x="18237" y="11530"/>
                    <a:pt x="18354" y="11514"/>
                    <a:pt x="18470" y="11503"/>
                  </a:cubicBezTo>
                  <a:cubicBezTo>
                    <a:pt x="18529" y="11498"/>
                    <a:pt x="18586" y="11498"/>
                    <a:pt x="18656" y="11498"/>
                  </a:cubicBezTo>
                  <a:cubicBezTo>
                    <a:pt x="18726" y="11498"/>
                    <a:pt x="18806" y="11498"/>
                    <a:pt x="18911" y="11503"/>
                  </a:cubicBezTo>
                  <a:lnTo>
                    <a:pt x="18984" y="11503"/>
                  </a:lnTo>
                  <a:cubicBezTo>
                    <a:pt x="19101" y="11508"/>
                    <a:pt x="19228" y="11508"/>
                    <a:pt x="19356" y="11508"/>
                  </a:cubicBezTo>
                  <a:cubicBezTo>
                    <a:pt x="19391" y="11508"/>
                    <a:pt x="19437" y="11508"/>
                    <a:pt x="19472" y="11508"/>
                  </a:cubicBezTo>
                  <a:cubicBezTo>
                    <a:pt x="19682" y="11503"/>
                    <a:pt x="19881" y="11487"/>
                    <a:pt x="20056" y="11449"/>
                  </a:cubicBezTo>
                  <a:cubicBezTo>
                    <a:pt x="20370" y="11390"/>
                    <a:pt x="20661" y="11292"/>
                    <a:pt x="20941" y="11131"/>
                  </a:cubicBezTo>
                  <a:cubicBezTo>
                    <a:pt x="21011" y="11093"/>
                    <a:pt x="21012" y="11029"/>
                    <a:pt x="20930" y="10991"/>
                  </a:cubicBezTo>
                  <a:cubicBezTo>
                    <a:pt x="20884" y="10970"/>
                    <a:pt x="20836" y="10959"/>
                    <a:pt x="20777" y="10959"/>
                  </a:cubicBezTo>
                  <a:cubicBezTo>
                    <a:pt x="20731" y="10959"/>
                    <a:pt x="20696" y="10963"/>
                    <a:pt x="20661" y="10979"/>
                  </a:cubicBezTo>
                  <a:cubicBezTo>
                    <a:pt x="20392" y="11087"/>
                    <a:pt x="20126" y="11153"/>
                    <a:pt x="19870" y="11180"/>
                  </a:cubicBezTo>
                  <a:cubicBezTo>
                    <a:pt x="19776" y="11190"/>
                    <a:pt x="19694" y="11195"/>
                    <a:pt x="19589" y="11195"/>
                  </a:cubicBezTo>
                  <a:cubicBezTo>
                    <a:pt x="19542" y="11195"/>
                    <a:pt x="19497" y="11195"/>
                    <a:pt x="19451" y="11190"/>
                  </a:cubicBezTo>
                  <a:cubicBezTo>
                    <a:pt x="19322" y="11184"/>
                    <a:pt x="19193" y="11174"/>
                    <a:pt x="19053" y="11158"/>
                  </a:cubicBezTo>
                  <a:lnTo>
                    <a:pt x="18995" y="11153"/>
                  </a:lnTo>
                  <a:cubicBezTo>
                    <a:pt x="18832" y="11137"/>
                    <a:pt x="18644" y="11121"/>
                    <a:pt x="18434" y="11121"/>
                  </a:cubicBezTo>
                  <a:cubicBezTo>
                    <a:pt x="18224" y="11121"/>
                    <a:pt x="18013" y="11136"/>
                    <a:pt x="17803" y="11168"/>
                  </a:cubicBezTo>
                  <a:cubicBezTo>
                    <a:pt x="17768" y="11173"/>
                    <a:pt x="17747" y="11179"/>
                    <a:pt x="17712" y="11185"/>
                  </a:cubicBezTo>
                  <a:cubicBezTo>
                    <a:pt x="17665" y="11190"/>
                    <a:pt x="17617" y="11195"/>
                    <a:pt x="17570" y="11190"/>
                  </a:cubicBezTo>
                  <a:cubicBezTo>
                    <a:pt x="17477" y="11184"/>
                    <a:pt x="17397" y="11147"/>
                    <a:pt x="17362" y="11104"/>
                  </a:cubicBezTo>
                  <a:cubicBezTo>
                    <a:pt x="17316" y="11050"/>
                    <a:pt x="17267" y="11001"/>
                    <a:pt x="17220" y="10947"/>
                  </a:cubicBezTo>
                  <a:cubicBezTo>
                    <a:pt x="17138" y="10856"/>
                    <a:pt x="17058" y="10769"/>
                    <a:pt x="16976" y="10683"/>
                  </a:cubicBezTo>
                  <a:cubicBezTo>
                    <a:pt x="16953" y="10661"/>
                    <a:pt x="16964" y="10635"/>
                    <a:pt x="16987" y="10619"/>
                  </a:cubicBezTo>
                  <a:cubicBezTo>
                    <a:pt x="17010" y="10597"/>
                    <a:pt x="17060" y="10587"/>
                    <a:pt x="17118" y="10582"/>
                  </a:cubicBezTo>
                  <a:cubicBezTo>
                    <a:pt x="17223" y="10577"/>
                    <a:pt x="17313" y="10571"/>
                    <a:pt x="17395" y="10565"/>
                  </a:cubicBezTo>
                  <a:cubicBezTo>
                    <a:pt x="17593" y="10549"/>
                    <a:pt x="17793" y="10517"/>
                    <a:pt x="17956" y="10474"/>
                  </a:cubicBezTo>
                  <a:cubicBezTo>
                    <a:pt x="18318" y="10383"/>
                    <a:pt x="18574" y="10252"/>
                    <a:pt x="18784" y="10139"/>
                  </a:cubicBezTo>
                  <a:cubicBezTo>
                    <a:pt x="18819" y="10118"/>
                    <a:pt x="18831" y="10097"/>
                    <a:pt x="18831" y="10075"/>
                  </a:cubicBezTo>
                  <a:cubicBezTo>
                    <a:pt x="18831" y="10054"/>
                    <a:pt x="18797" y="10032"/>
                    <a:pt x="18762" y="10016"/>
                  </a:cubicBezTo>
                  <a:cubicBezTo>
                    <a:pt x="18727" y="10005"/>
                    <a:pt x="18680" y="9994"/>
                    <a:pt x="18645" y="9994"/>
                  </a:cubicBezTo>
                  <a:cubicBezTo>
                    <a:pt x="18598" y="9994"/>
                    <a:pt x="18553" y="10000"/>
                    <a:pt x="18518" y="10016"/>
                  </a:cubicBezTo>
                  <a:cubicBezTo>
                    <a:pt x="18226" y="10129"/>
                    <a:pt x="17978" y="10199"/>
                    <a:pt x="17745" y="10237"/>
                  </a:cubicBezTo>
                  <a:cubicBezTo>
                    <a:pt x="17617" y="10258"/>
                    <a:pt x="17491" y="10269"/>
                    <a:pt x="17351" y="10269"/>
                  </a:cubicBezTo>
                  <a:lnTo>
                    <a:pt x="17337" y="10269"/>
                  </a:lnTo>
                  <a:cubicBezTo>
                    <a:pt x="17208" y="10269"/>
                    <a:pt x="17071" y="10263"/>
                    <a:pt x="16896" y="10252"/>
                  </a:cubicBezTo>
                  <a:cubicBezTo>
                    <a:pt x="16861" y="10252"/>
                    <a:pt x="16824" y="10247"/>
                    <a:pt x="16801" y="10247"/>
                  </a:cubicBezTo>
                  <a:cubicBezTo>
                    <a:pt x="16673" y="10242"/>
                    <a:pt x="16556" y="10198"/>
                    <a:pt x="16509" y="10144"/>
                  </a:cubicBezTo>
                  <a:cubicBezTo>
                    <a:pt x="16451" y="10080"/>
                    <a:pt x="16369" y="9972"/>
                    <a:pt x="16287" y="9865"/>
                  </a:cubicBezTo>
                  <a:cubicBezTo>
                    <a:pt x="16217" y="9773"/>
                    <a:pt x="16267" y="9675"/>
                    <a:pt x="16418" y="9605"/>
                  </a:cubicBezTo>
                  <a:cubicBezTo>
                    <a:pt x="16535" y="9552"/>
                    <a:pt x="16638" y="9509"/>
                    <a:pt x="16684" y="9488"/>
                  </a:cubicBezTo>
                  <a:cubicBezTo>
                    <a:pt x="16801" y="9434"/>
                    <a:pt x="16907" y="9380"/>
                    <a:pt x="17012" y="9343"/>
                  </a:cubicBezTo>
                  <a:cubicBezTo>
                    <a:pt x="17117" y="9305"/>
                    <a:pt x="17233" y="9272"/>
                    <a:pt x="17373" y="9250"/>
                  </a:cubicBezTo>
                  <a:cubicBezTo>
                    <a:pt x="17571" y="9218"/>
                    <a:pt x="17817" y="9201"/>
                    <a:pt x="18120" y="9201"/>
                  </a:cubicBezTo>
                  <a:cubicBezTo>
                    <a:pt x="18179" y="9201"/>
                    <a:pt x="18226" y="9201"/>
                    <a:pt x="18284" y="9201"/>
                  </a:cubicBezTo>
                  <a:lnTo>
                    <a:pt x="18295" y="9201"/>
                  </a:lnTo>
                  <a:cubicBezTo>
                    <a:pt x="18389" y="9201"/>
                    <a:pt x="18469" y="9175"/>
                    <a:pt x="18492" y="9132"/>
                  </a:cubicBezTo>
                  <a:cubicBezTo>
                    <a:pt x="18504" y="9111"/>
                    <a:pt x="18494" y="9083"/>
                    <a:pt x="18470" y="9067"/>
                  </a:cubicBezTo>
                  <a:cubicBezTo>
                    <a:pt x="18447" y="9045"/>
                    <a:pt x="18401" y="9035"/>
                    <a:pt x="18343" y="9030"/>
                  </a:cubicBezTo>
                  <a:cubicBezTo>
                    <a:pt x="18074" y="9003"/>
                    <a:pt x="17840" y="8986"/>
                    <a:pt x="17595" y="8986"/>
                  </a:cubicBezTo>
                  <a:cubicBezTo>
                    <a:pt x="17479" y="8986"/>
                    <a:pt x="17362" y="8992"/>
                    <a:pt x="17246" y="8998"/>
                  </a:cubicBezTo>
                  <a:cubicBezTo>
                    <a:pt x="17047" y="9014"/>
                    <a:pt x="16860" y="9040"/>
                    <a:pt x="16673" y="9083"/>
                  </a:cubicBezTo>
                  <a:cubicBezTo>
                    <a:pt x="16498" y="9127"/>
                    <a:pt x="16347" y="9175"/>
                    <a:pt x="16207" y="9223"/>
                  </a:cubicBezTo>
                  <a:cubicBezTo>
                    <a:pt x="16195" y="9229"/>
                    <a:pt x="16184" y="9235"/>
                    <a:pt x="16149" y="9240"/>
                  </a:cubicBezTo>
                  <a:cubicBezTo>
                    <a:pt x="16009" y="9278"/>
                    <a:pt x="15835" y="9250"/>
                    <a:pt x="15777" y="9174"/>
                  </a:cubicBezTo>
                  <a:cubicBezTo>
                    <a:pt x="15684" y="9040"/>
                    <a:pt x="15576" y="8901"/>
                    <a:pt x="15529" y="8809"/>
                  </a:cubicBezTo>
                  <a:cubicBezTo>
                    <a:pt x="15506" y="8777"/>
                    <a:pt x="15519" y="8743"/>
                    <a:pt x="15565" y="8716"/>
                  </a:cubicBezTo>
                  <a:cubicBezTo>
                    <a:pt x="15600" y="8689"/>
                    <a:pt x="15670" y="8675"/>
                    <a:pt x="15740" y="8669"/>
                  </a:cubicBezTo>
                  <a:cubicBezTo>
                    <a:pt x="15845" y="8664"/>
                    <a:pt x="15916" y="8658"/>
                    <a:pt x="15963" y="8658"/>
                  </a:cubicBezTo>
                  <a:cubicBezTo>
                    <a:pt x="16161" y="8652"/>
                    <a:pt x="16359" y="8631"/>
                    <a:pt x="16546" y="8599"/>
                  </a:cubicBezTo>
                  <a:cubicBezTo>
                    <a:pt x="16919" y="8534"/>
                    <a:pt x="17211" y="8431"/>
                    <a:pt x="17468" y="8334"/>
                  </a:cubicBezTo>
                  <a:cubicBezTo>
                    <a:pt x="17515" y="8318"/>
                    <a:pt x="17537" y="8297"/>
                    <a:pt x="17537" y="8270"/>
                  </a:cubicBezTo>
                  <a:cubicBezTo>
                    <a:pt x="17537" y="8249"/>
                    <a:pt x="17526" y="8227"/>
                    <a:pt x="17479" y="8211"/>
                  </a:cubicBezTo>
                  <a:cubicBezTo>
                    <a:pt x="17444" y="8195"/>
                    <a:pt x="17395" y="8184"/>
                    <a:pt x="17337" y="8184"/>
                  </a:cubicBezTo>
                  <a:cubicBezTo>
                    <a:pt x="17302" y="8184"/>
                    <a:pt x="17270" y="8189"/>
                    <a:pt x="17235" y="8200"/>
                  </a:cubicBezTo>
                  <a:cubicBezTo>
                    <a:pt x="17025" y="8259"/>
                    <a:pt x="16707" y="8334"/>
                    <a:pt x="16404" y="8361"/>
                  </a:cubicBezTo>
                  <a:cubicBezTo>
                    <a:pt x="16322" y="8367"/>
                    <a:pt x="16240" y="8373"/>
                    <a:pt x="16170" y="8373"/>
                  </a:cubicBezTo>
                  <a:cubicBezTo>
                    <a:pt x="16112" y="8373"/>
                    <a:pt x="16054" y="8372"/>
                    <a:pt x="15996" y="8366"/>
                  </a:cubicBezTo>
                  <a:cubicBezTo>
                    <a:pt x="15844" y="8355"/>
                    <a:pt x="15683" y="8335"/>
                    <a:pt x="15555" y="8319"/>
                  </a:cubicBezTo>
                  <a:lnTo>
                    <a:pt x="15460" y="8307"/>
                  </a:lnTo>
                  <a:cubicBezTo>
                    <a:pt x="15331" y="8291"/>
                    <a:pt x="15239" y="8244"/>
                    <a:pt x="15216" y="8184"/>
                  </a:cubicBezTo>
                  <a:cubicBezTo>
                    <a:pt x="15146" y="8039"/>
                    <a:pt x="15098" y="7893"/>
                    <a:pt x="15052" y="7753"/>
                  </a:cubicBezTo>
                  <a:cubicBezTo>
                    <a:pt x="15028" y="7683"/>
                    <a:pt x="15109" y="7617"/>
                    <a:pt x="15237" y="7585"/>
                  </a:cubicBezTo>
                  <a:cubicBezTo>
                    <a:pt x="15342" y="7563"/>
                    <a:pt x="15436" y="7549"/>
                    <a:pt x="15529" y="7538"/>
                  </a:cubicBezTo>
                  <a:cubicBezTo>
                    <a:pt x="15611" y="7527"/>
                    <a:pt x="15694" y="7521"/>
                    <a:pt x="15788" y="7521"/>
                  </a:cubicBezTo>
                  <a:cubicBezTo>
                    <a:pt x="15823" y="7521"/>
                    <a:pt x="15858" y="7521"/>
                    <a:pt x="15904" y="7521"/>
                  </a:cubicBezTo>
                  <a:cubicBezTo>
                    <a:pt x="16033" y="7526"/>
                    <a:pt x="16171" y="7543"/>
                    <a:pt x="16334" y="7565"/>
                  </a:cubicBezTo>
                  <a:cubicBezTo>
                    <a:pt x="16509" y="7586"/>
                    <a:pt x="16684" y="7601"/>
                    <a:pt x="16870" y="7612"/>
                  </a:cubicBezTo>
                  <a:cubicBezTo>
                    <a:pt x="16929" y="7612"/>
                    <a:pt x="16976" y="7619"/>
                    <a:pt x="17034" y="7619"/>
                  </a:cubicBezTo>
                  <a:cubicBezTo>
                    <a:pt x="17174" y="7619"/>
                    <a:pt x="17328" y="7613"/>
                    <a:pt x="17468" y="7597"/>
                  </a:cubicBezTo>
                  <a:cubicBezTo>
                    <a:pt x="17853" y="7559"/>
                    <a:pt x="18179" y="7478"/>
                    <a:pt x="18459" y="7408"/>
                  </a:cubicBezTo>
                  <a:cubicBezTo>
                    <a:pt x="18506" y="7397"/>
                    <a:pt x="18539" y="7376"/>
                    <a:pt x="18550" y="7354"/>
                  </a:cubicBezTo>
                  <a:cubicBezTo>
                    <a:pt x="18562" y="7333"/>
                    <a:pt x="18553" y="7312"/>
                    <a:pt x="18518" y="7295"/>
                  </a:cubicBezTo>
                  <a:cubicBezTo>
                    <a:pt x="18483" y="7274"/>
                    <a:pt x="18424" y="7262"/>
                    <a:pt x="18354" y="7262"/>
                  </a:cubicBezTo>
                  <a:cubicBezTo>
                    <a:pt x="18330" y="7262"/>
                    <a:pt x="18305" y="7263"/>
                    <a:pt x="18270" y="7268"/>
                  </a:cubicBezTo>
                  <a:cubicBezTo>
                    <a:pt x="18013" y="7312"/>
                    <a:pt x="17687" y="7359"/>
                    <a:pt x="17384" y="7359"/>
                  </a:cubicBezTo>
                  <a:lnTo>
                    <a:pt x="17373" y="7359"/>
                  </a:lnTo>
                  <a:cubicBezTo>
                    <a:pt x="17280" y="7359"/>
                    <a:pt x="17175" y="7360"/>
                    <a:pt x="17082" y="7349"/>
                  </a:cubicBezTo>
                  <a:cubicBezTo>
                    <a:pt x="16930" y="7333"/>
                    <a:pt x="16778" y="7305"/>
                    <a:pt x="16557" y="7257"/>
                  </a:cubicBezTo>
                  <a:lnTo>
                    <a:pt x="16520" y="7247"/>
                  </a:lnTo>
                  <a:cubicBezTo>
                    <a:pt x="16380" y="7214"/>
                    <a:pt x="16229" y="7181"/>
                    <a:pt x="16054" y="7154"/>
                  </a:cubicBezTo>
                  <a:cubicBezTo>
                    <a:pt x="15844" y="7122"/>
                    <a:pt x="15637" y="7105"/>
                    <a:pt x="15427" y="7100"/>
                  </a:cubicBezTo>
                  <a:cubicBezTo>
                    <a:pt x="15415" y="7100"/>
                    <a:pt x="15391" y="7100"/>
                    <a:pt x="15380" y="7100"/>
                  </a:cubicBezTo>
                  <a:cubicBezTo>
                    <a:pt x="15356" y="7100"/>
                    <a:pt x="15334" y="7100"/>
                    <a:pt x="15310" y="7100"/>
                  </a:cubicBezTo>
                  <a:lnTo>
                    <a:pt x="15296" y="7100"/>
                  </a:lnTo>
                  <a:cubicBezTo>
                    <a:pt x="15179" y="7100"/>
                    <a:pt x="15063" y="7075"/>
                    <a:pt x="14993" y="7026"/>
                  </a:cubicBezTo>
                  <a:cubicBezTo>
                    <a:pt x="14947" y="6999"/>
                    <a:pt x="14935" y="6961"/>
                    <a:pt x="14935" y="6923"/>
                  </a:cubicBezTo>
                  <a:cubicBezTo>
                    <a:pt x="14947" y="6821"/>
                    <a:pt x="14959" y="6719"/>
                    <a:pt x="14982" y="6622"/>
                  </a:cubicBezTo>
                  <a:cubicBezTo>
                    <a:pt x="15006" y="6541"/>
                    <a:pt x="15146" y="6481"/>
                    <a:pt x="15332" y="6481"/>
                  </a:cubicBezTo>
                  <a:cubicBezTo>
                    <a:pt x="15402" y="6481"/>
                    <a:pt x="15474" y="6475"/>
                    <a:pt x="15544" y="6475"/>
                  </a:cubicBezTo>
                  <a:cubicBezTo>
                    <a:pt x="15730" y="6465"/>
                    <a:pt x="15891" y="6443"/>
                    <a:pt x="16043" y="6427"/>
                  </a:cubicBezTo>
                  <a:lnTo>
                    <a:pt x="16090" y="6422"/>
                  </a:lnTo>
                  <a:cubicBezTo>
                    <a:pt x="16254" y="6400"/>
                    <a:pt x="16395" y="6390"/>
                    <a:pt x="16535" y="6385"/>
                  </a:cubicBezTo>
                  <a:cubicBezTo>
                    <a:pt x="16558" y="6385"/>
                    <a:pt x="16592" y="6385"/>
                    <a:pt x="16615" y="6385"/>
                  </a:cubicBezTo>
                  <a:cubicBezTo>
                    <a:pt x="16720" y="6385"/>
                    <a:pt x="16824" y="6389"/>
                    <a:pt x="16929" y="6400"/>
                  </a:cubicBezTo>
                  <a:cubicBezTo>
                    <a:pt x="17208" y="6432"/>
                    <a:pt x="17491" y="6508"/>
                    <a:pt x="17759" y="6583"/>
                  </a:cubicBezTo>
                  <a:cubicBezTo>
                    <a:pt x="17794" y="6594"/>
                    <a:pt x="17841" y="6600"/>
                    <a:pt x="17876" y="6600"/>
                  </a:cubicBezTo>
                  <a:cubicBezTo>
                    <a:pt x="17923" y="6600"/>
                    <a:pt x="17969" y="6594"/>
                    <a:pt x="17993" y="6583"/>
                  </a:cubicBezTo>
                  <a:cubicBezTo>
                    <a:pt x="18028" y="6567"/>
                    <a:pt x="18051" y="6551"/>
                    <a:pt x="18051" y="6529"/>
                  </a:cubicBezTo>
                  <a:cubicBezTo>
                    <a:pt x="18051" y="6508"/>
                    <a:pt x="18028" y="6482"/>
                    <a:pt x="17993" y="6465"/>
                  </a:cubicBezTo>
                  <a:cubicBezTo>
                    <a:pt x="17725" y="6358"/>
                    <a:pt x="17468" y="6255"/>
                    <a:pt x="17118" y="6179"/>
                  </a:cubicBezTo>
                  <a:cubicBezTo>
                    <a:pt x="16943" y="6141"/>
                    <a:pt x="16744" y="6109"/>
                    <a:pt x="16546" y="6098"/>
                  </a:cubicBezTo>
                  <a:cubicBezTo>
                    <a:pt x="16429" y="6093"/>
                    <a:pt x="16300" y="6088"/>
                    <a:pt x="16149" y="6088"/>
                  </a:cubicBezTo>
                  <a:cubicBezTo>
                    <a:pt x="16090" y="6088"/>
                    <a:pt x="16042" y="6088"/>
                    <a:pt x="15996" y="6088"/>
                  </a:cubicBezTo>
                  <a:cubicBezTo>
                    <a:pt x="15926" y="6088"/>
                    <a:pt x="15869" y="6088"/>
                    <a:pt x="15799" y="6088"/>
                  </a:cubicBezTo>
                  <a:cubicBezTo>
                    <a:pt x="15694" y="6088"/>
                    <a:pt x="15614" y="6089"/>
                    <a:pt x="15544" y="6083"/>
                  </a:cubicBezTo>
                  <a:cubicBezTo>
                    <a:pt x="15532" y="6083"/>
                    <a:pt x="15530" y="6083"/>
                    <a:pt x="15518" y="6083"/>
                  </a:cubicBezTo>
                  <a:cubicBezTo>
                    <a:pt x="15413" y="6072"/>
                    <a:pt x="15331" y="6034"/>
                    <a:pt x="15296" y="5986"/>
                  </a:cubicBezTo>
                  <a:cubicBezTo>
                    <a:pt x="15272" y="5953"/>
                    <a:pt x="15272" y="5920"/>
                    <a:pt x="15296" y="5888"/>
                  </a:cubicBezTo>
                  <a:cubicBezTo>
                    <a:pt x="15412" y="5710"/>
                    <a:pt x="15555" y="5522"/>
                    <a:pt x="15729" y="5339"/>
                  </a:cubicBezTo>
                  <a:cubicBezTo>
                    <a:pt x="15811" y="5247"/>
                    <a:pt x="15997" y="5188"/>
                    <a:pt x="16207" y="5177"/>
                  </a:cubicBezTo>
                  <a:cubicBezTo>
                    <a:pt x="16289" y="5172"/>
                    <a:pt x="16370" y="5172"/>
                    <a:pt x="16440" y="5172"/>
                  </a:cubicBezTo>
                  <a:cubicBezTo>
                    <a:pt x="16475" y="5172"/>
                    <a:pt x="16510" y="5172"/>
                    <a:pt x="16557" y="5172"/>
                  </a:cubicBezTo>
                  <a:cubicBezTo>
                    <a:pt x="16697" y="5178"/>
                    <a:pt x="16826" y="5188"/>
                    <a:pt x="16954" y="5209"/>
                  </a:cubicBezTo>
                  <a:cubicBezTo>
                    <a:pt x="17071" y="5231"/>
                    <a:pt x="17197" y="5263"/>
                    <a:pt x="17384" y="5317"/>
                  </a:cubicBezTo>
                  <a:lnTo>
                    <a:pt x="17468" y="5344"/>
                  </a:lnTo>
                  <a:cubicBezTo>
                    <a:pt x="17596" y="5382"/>
                    <a:pt x="17746" y="5431"/>
                    <a:pt x="17898" y="5469"/>
                  </a:cubicBezTo>
                  <a:cubicBezTo>
                    <a:pt x="18108" y="5517"/>
                    <a:pt x="18319" y="5549"/>
                    <a:pt x="18529" y="5560"/>
                  </a:cubicBezTo>
                  <a:cubicBezTo>
                    <a:pt x="18598" y="5565"/>
                    <a:pt x="18655" y="5565"/>
                    <a:pt x="18725" y="5565"/>
                  </a:cubicBezTo>
                  <a:cubicBezTo>
                    <a:pt x="19040" y="5565"/>
                    <a:pt x="19369" y="5528"/>
                    <a:pt x="19742" y="5442"/>
                  </a:cubicBezTo>
                  <a:cubicBezTo>
                    <a:pt x="19847" y="5420"/>
                    <a:pt x="19905" y="5354"/>
                    <a:pt x="19870" y="5295"/>
                  </a:cubicBezTo>
                  <a:cubicBezTo>
                    <a:pt x="19846" y="5247"/>
                    <a:pt x="19765" y="5214"/>
                    <a:pt x="19684" y="5214"/>
                  </a:cubicBezTo>
                  <a:cubicBezTo>
                    <a:pt x="19672" y="5214"/>
                    <a:pt x="19649" y="5216"/>
                    <a:pt x="19626" y="5221"/>
                  </a:cubicBezTo>
                  <a:cubicBezTo>
                    <a:pt x="19404" y="5253"/>
                    <a:pt x="19193" y="5268"/>
                    <a:pt x="19006" y="5268"/>
                  </a:cubicBezTo>
                  <a:cubicBezTo>
                    <a:pt x="18878" y="5268"/>
                    <a:pt x="18750" y="5264"/>
                    <a:pt x="18645" y="5248"/>
                  </a:cubicBezTo>
                  <a:cubicBezTo>
                    <a:pt x="18505" y="5232"/>
                    <a:pt x="18377" y="5199"/>
                    <a:pt x="18237" y="5155"/>
                  </a:cubicBezTo>
                  <a:cubicBezTo>
                    <a:pt x="18132" y="5123"/>
                    <a:pt x="18025" y="5081"/>
                    <a:pt x="17920" y="5038"/>
                  </a:cubicBezTo>
                  <a:lnTo>
                    <a:pt x="17829" y="4999"/>
                  </a:lnTo>
                  <a:cubicBezTo>
                    <a:pt x="17689" y="4945"/>
                    <a:pt x="17514" y="4881"/>
                    <a:pt x="17304" y="4832"/>
                  </a:cubicBezTo>
                  <a:cubicBezTo>
                    <a:pt x="17106" y="4784"/>
                    <a:pt x="16870" y="4757"/>
                    <a:pt x="16637" y="4746"/>
                  </a:cubicBezTo>
                  <a:cubicBezTo>
                    <a:pt x="16625" y="4746"/>
                    <a:pt x="16593" y="4747"/>
                    <a:pt x="16546" y="4741"/>
                  </a:cubicBezTo>
                  <a:cubicBezTo>
                    <a:pt x="16348" y="4736"/>
                    <a:pt x="16205" y="4654"/>
                    <a:pt x="16229" y="4563"/>
                  </a:cubicBezTo>
                  <a:cubicBezTo>
                    <a:pt x="16275" y="4423"/>
                    <a:pt x="16311" y="4197"/>
                    <a:pt x="16334" y="4009"/>
                  </a:cubicBezTo>
                  <a:cubicBezTo>
                    <a:pt x="16346" y="3923"/>
                    <a:pt x="16523" y="3858"/>
                    <a:pt x="16710" y="3874"/>
                  </a:cubicBezTo>
                  <a:cubicBezTo>
                    <a:pt x="16745" y="3880"/>
                    <a:pt x="16780" y="3879"/>
                    <a:pt x="16826" y="3884"/>
                  </a:cubicBezTo>
                  <a:cubicBezTo>
                    <a:pt x="16966" y="3895"/>
                    <a:pt x="17105" y="3911"/>
                    <a:pt x="17257" y="3916"/>
                  </a:cubicBezTo>
                  <a:cubicBezTo>
                    <a:pt x="17315" y="3916"/>
                    <a:pt x="17373" y="3921"/>
                    <a:pt x="17431" y="3921"/>
                  </a:cubicBezTo>
                  <a:cubicBezTo>
                    <a:pt x="17583" y="3921"/>
                    <a:pt x="17722" y="3911"/>
                    <a:pt x="17851" y="3894"/>
                  </a:cubicBezTo>
                  <a:cubicBezTo>
                    <a:pt x="18200" y="3851"/>
                    <a:pt x="18518" y="3749"/>
                    <a:pt x="18809" y="3593"/>
                  </a:cubicBezTo>
                  <a:cubicBezTo>
                    <a:pt x="18879" y="3555"/>
                    <a:pt x="18879" y="3492"/>
                    <a:pt x="18809" y="3443"/>
                  </a:cubicBezTo>
                  <a:cubicBezTo>
                    <a:pt x="18762" y="3416"/>
                    <a:pt x="18703" y="3399"/>
                    <a:pt x="18645" y="3399"/>
                  </a:cubicBezTo>
                  <a:cubicBezTo>
                    <a:pt x="18610" y="3399"/>
                    <a:pt x="18563" y="3405"/>
                    <a:pt x="18539" y="3416"/>
                  </a:cubicBezTo>
                  <a:cubicBezTo>
                    <a:pt x="18271" y="3519"/>
                    <a:pt x="17991" y="3582"/>
                    <a:pt x="17723" y="3598"/>
                  </a:cubicBezTo>
                  <a:cubicBezTo>
                    <a:pt x="17676" y="3603"/>
                    <a:pt x="17631" y="3605"/>
                    <a:pt x="17585" y="3605"/>
                  </a:cubicBezTo>
                  <a:cubicBezTo>
                    <a:pt x="17503" y="3605"/>
                    <a:pt x="17408" y="3598"/>
                    <a:pt x="17315" y="3593"/>
                  </a:cubicBezTo>
                  <a:cubicBezTo>
                    <a:pt x="17210" y="3582"/>
                    <a:pt x="17103" y="3567"/>
                    <a:pt x="16987" y="3556"/>
                  </a:cubicBezTo>
                  <a:cubicBezTo>
                    <a:pt x="16940" y="3551"/>
                    <a:pt x="16906" y="3544"/>
                    <a:pt x="16859" y="3539"/>
                  </a:cubicBezTo>
                  <a:cubicBezTo>
                    <a:pt x="16848" y="3539"/>
                    <a:pt x="16767" y="3528"/>
                    <a:pt x="16662" y="3517"/>
                  </a:cubicBezTo>
                  <a:cubicBezTo>
                    <a:pt x="16429" y="3490"/>
                    <a:pt x="16241" y="3416"/>
                    <a:pt x="16160" y="3313"/>
                  </a:cubicBezTo>
                  <a:cubicBezTo>
                    <a:pt x="16031" y="3163"/>
                    <a:pt x="15880" y="2995"/>
                    <a:pt x="15740" y="2888"/>
                  </a:cubicBezTo>
                  <a:cubicBezTo>
                    <a:pt x="15705" y="2855"/>
                    <a:pt x="15695" y="2822"/>
                    <a:pt x="15719" y="2790"/>
                  </a:cubicBezTo>
                  <a:cubicBezTo>
                    <a:pt x="15742" y="2758"/>
                    <a:pt x="15788" y="2732"/>
                    <a:pt x="15846" y="2716"/>
                  </a:cubicBezTo>
                  <a:cubicBezTo>
                    <a:pt x="15963" y="2689"/>
                    <a:pt x="16020" y="2677"/>
                    <a:pt x="16043" y="2672"/>
                  </a:cubicBezTo>
                  <a:cubicBezTo>
                    <a:pt x="16078" y="2667"/>
                    <a:pt x="16113" y="2661"/>
                    <a:pt x="16160" y="2655"/>
                  </a:cubicBezTo>
                  <a:cubicBezTo>
                    <a:pt x="16299" y="2639"/>
                    <a:pt x="16427" y="2623"/>
                    <a:pt x="16579" y="2601"/>
                  </a:cubicBezTo>
                  <a:cubicBezTo>
                    <a:pt x="16789" y="2569"/>
                    <a:pt x="16964" y="2520"/>
                    <a:pt x="17103" y="2467"/>
                  </a:cubicBezTo>
                  <a:cubicBezTo>
                    <a:pt x="17383" y="2359"/>
                    <a:pt x="17585" y="2203"/>
                    <a:pt x="17701" y="2009"/>
                  </a:cubicBezTo>
                  <a:cubicBezTo>
                    <a:pt x="17736" y="1960"/>
                    <a:pt x="17664" y="1901"/>
                    <a:pt x="17559" y="1874"/>
                  </a:cubicBezTo>
                  <a:cubicBezTo>
                    <a:pt x="17524" y="1863"/>
                    <a:pt x="17477" y="1859"/>
                    <a:pt x="17442" y="1859"/>
                  </a:cubicBezTo>
                  <a:cubicBezTo>
                    <a:pt x="17372" y="1859"/>
                    <a:pt x="17313" y="1875"/>
                    <a:pt x="17278" y="1908"/>
                  </a:cubicBezTo>
                  <a:cubicBezTo>
                    <a:pt x="17127" y="2053"/>
                    <a:pt x="16943" y="2166"/>
                    <a:pt x="16710" y="2231"/>
                  </a:cubicBezTo>
                  <a:cubicBezTo>
                    <a:pt x="16605" y="2263"/>
                    <a:pt x="16474" y="2284"/>
                    <a:pt x="16334" y="2300"/>
                  </a:cubicBezTo>
                  <a:cubicBezTo>
                    <a:pt x="16229" y="2311"/>
                    <a:pt x="16112" y="2321"/>
                    <a:pt x="15996" y="2327"/>
                  </a:cubicBezTo>
                  <a:cubicBezTo>
                    <a:pt x="15961" y="2332"/>
                    <a:pt x="15915" y="2333"/>
                    <a:pt x="15868" y="2339"/>
                  </a:cubicBezTo>
                  <a:cubicBezTo>
                    <a:pt x="15821" y="2344"/>
                    <a:pt x="15659" y="2359"/>
                    <a:pt x="15449" y="2381"/>
                  </a:cubicBezTo>
                  <a:cubicBezTo>
                    <a:pt x="15239" y="2402"/>
                    <a:pt x="15018" y="2381"/>
                    <a:pt x="14855" y="2317"/>
                  </a:cubicBezTo>
                  <a:cubicBezTo>
                    <a:pt x="14656" y="2241"/>
                    <a:pt x="14468" y="2166"/>
                    <a:pt x="14363" y="2128"/>
                  </a:cubicBezTo>
                  <a:cubicBezTo>
                    <a:pt x="14246" y="2085"/>
                    <a:pt x="14212" y="2009"/>
                    <a:pt x="14293" y="1945"/>
                  </a:cubicBezTo>
                  <a:cubicBezTo>
                    <a:pt x="14422" y="1848"/>
                    <a:pt x="14517" y="1741"/>
                    <a:pt x="14563" y="1638"/>
                  </a:cubicBezTo>
                  <a:cubicBezTo>
                    <a:pt x="14610" y="1530"/>
                    <a:pt x="14611" y="1428"/>
                    <a:pt x="14611" y="1342"/>
                  </a:cubicBezTo>
                  <a:cubicBezTo>
                    <a:pt x="14611" y="1315"/>
                    <a:pt x="14611" y="1293"/>
                    <a:pt x="14611" y="1266"/>
                  </a:cubicBezTo>
                  <a:cubicBezTo>
                    <a:pt x="14611" y="1207"/>
                    <a:pt x="14599" y="1147"/>
                    <a:pt x="14611" y="1093"/>
                  </a:cubicBezTo>
                  <a:cubicBezTo>
                    <a:pt x="14622" y="1012"/>
                    <a:pt x="14655" y="949"/>
                    <a:pt x="14702" y="884"/>
                  </a:cubicBezTo>
                  <a:cubicBezTo>
                    <a:pt x="14807" y="755"/>
                    <a:pt x="15028" y="630"/>
                    <a:pt x="15354" y="517"/>
                  </a:cubicBezTo>
                  <a:cubicBezTo>
                    <a:pt x="15401" y="501"/>
                    <a:pt x="15427" y="480"/>
                    <a:pt x="15427" y="458"/>
                  </a:cubicBezTo>
                  <a:cubicBezTo>
                    <a:pt x="15427" y="431"/>
                    <a:pt x="15415" y="404"/>
                    <a:pt x="15369" y="382"/>
                  </a:cubicBezTo>
                  <a:cubicBezTo>
                    <a:pt x="15310" y="355"/>
                    <a:pt x="15229" y="333"/>
                    <a:pt x="15135" y="333"/>
                  </a:cubicBezTo>
                  <a:cubicBezTo>
                    <a:pt x="15100" y="333"/>
                    <a:pt x="15053" y="340"/>
                    <a:pt x="15030" y="345"/>
                  </a:cubicBezTo>
                  <a:cubicBezTo>
                    <a:pt x="14575" y="453"/>
                    <a:pt x="14258" y="586"/>
                    <a:pt x="14071" y="743"/>
                  </a:cubicBezTo>
                  <a:cubicBezTo>
                    <a:pt x="13966" y="829"/>
                    <a:pt x="13899" y="926"/>
                    <a:pt x="13852" y="1039"/>
                  </a:cubicBezTo>
                  <a:cubicBezTo>
                    <a:pt x="13829" y="1120"/>
                    <a:pt x="13817" y="1201"/>
                    <a:pt x="13805" y="1271"/>
                  </a:cubicBezTo>
                  <a:lnTo>
                    <a:pt x="13794" y="1325"/>
                  </a:lnTo>
                  <a:cubicBezTo>
                    <a:pt x="13783" y="1422"/>
                    <a:pt x="13756" y="1491"/>
                    <a:pt x="13721" y="1551"/>
                  </a:cubicBezTo>
                  <a:cubicBezTo>
                    <a:pt x="13686" y="1610"/>
                    <a:pt x="13642" y="1658"/>
                    <a:pt x="13572" y="1712"/>
                  </a:cubicBezTo>
                  <a:cubicBezTo>
                    <a:pt x="13514" y="1755"/>
                    <a:pt x="13418" y="1788"/>
                    <a:pt x="13313" y="1788"/>
                  </a:cubicBezTo>
                  <a:cubicBezTo>
                    <a:pt x="13266" y="1788"/>
                    <a:pt x="13221" y="1783"/>
                    <a:pt x="13186" y="1778"/>
                  </a:cubicBezTo>
                  <a:cubicBezTo>
                    <a:pt x="12871" y="1713"/>
                    <a:pt x="12543" y="1654"/>
                    <a:pt x="12205" y="1611"/>
                  </a:cubicBezTo>
                  <a:cubicBezTo>
                    <a:pt x="12100" y="1601"/>
                    <a:pt x="12019" y="1562"/>
                    <a:pt x="11972" y="1519"/>
                  </a:cubicBezTo>
                  <a:cubicBezTo>
                    <a:pt x="11925" y="1476"/>
                    <a:pt x="11925" y="1427"/>
                    <a:pt x="11972" y="1384"/>
                  </a:cubicBezTo>
                  <a:cubicBezTo>
                    <a:pt x="11984" y="1373"/>
                    <a:pt x="11997" y="1362"/>
                    <a:pt x="11997" y="1357"/>
                  </a:cubicBezTo>
                  <a:cubicBezTo>
                    <a:pt x="12091" y="1265"/>
                    <a:pt x="12138" y="1174"/>
                    <a:pt x="12161" y="1088"/>
                  </a:cubicBezTo>
                  <a:cubicBezTo>
                    <a:pt x="12196" y="926"/>
                    <a:pt x="12102" y="754"/>
                    <a:pt x="11892" y="571"/>
                  </a:cubicBezTo>
                  <a:cubicBezTo>
                    <a:pt x="11857" y="538"/>
                    <a:pt x="11763" y="512"/>
                    <a:pt x="11669" y="512"/>
                  </a:cubicBezTo>
                  <a:cubicBezTo>
                    <a:pt x="11646" y="512"/>
                    <a:pt x="11623" y="512"/>
                    <a:pt x="11600" y="517"/>
                  </a:cubicBezTo>
                  <a:cubicBezTo>
                    <a:pt x="11542" y="522"/>
                    <a:pt x="11496" y="539"/>
                    <a:pt x="11473" y="566"/>
                  </a:cubicBezTo>
                  <a:cubicBezTo>
                    <a:pt x="11449" y="587"/>
                    <a:pt x="11450" y="608"/>
                    <a:pt x="11462" y="630"/>
                  </a:cubicBezTo>
                  <a:cubicBezTo>
                    <a:pt x="11567" y="781"/>
                    <a:pt x="11600" y="927"/>
                    <a:pt x="11542" y="1046"/>
                  </a:cubicBezTo>
                  <a:cubicBezTo>
                    <a:pt x="11519" y="1105"/>
                    <a:pt x="11459" y="1158"/>
                    <a:pt x="11378" y="1217"/>
                  </a:cubicBezTo>
                  <a:cubicBezTo>
                    <a:pt x="11320" y="1260"/>
                    <a:pt x="11252" y="1304"/>
                    <a:pt x="11170" y="1352"/>
                  </a:cubicBezTo>
                  <a:lnTo>
                    <a:pt x="11097" y="1396"/>
                  </a:lnTo>
                  <a:cubicBezTo>
                    <a:pt x="10981" y="1466"/>
                    <a:pt x="10807" y="1509"/>
                    <a:pt x="10609" y="1509"/>
                  </a:cubicBezTo>
                  <a:cubicBezTo>
                    <a:pt x="10329" y="1509"/>
                    <a:pt x="10039" y="1519"/>
                    <a:pt x="9771" y="1536"/>
                  </a:cubicBezTo>
                  <a:cubicBezTo>
                    <a:pt x="9747" y="1536"/>
                    <a:pt x="9710" y="1541"/>
                    <a:pt x="9687" y="1541"/>
                  </a:cubicBezTo>
                  <a:cubicBezTo>
                    <a:pt x="9442" y="1541"/>
                    <a:pt x="9233" y="1477"/>
                    <a:pt x="9151" y="1369"/>
                  </a:cubicBezTo>
                  <a:cubicBezTo>
                    <a:pt x="9151" y="1363"/>
                    <a:pt x="9140" y="1357"/>
                    <a:pt x="9140" y="1352"/>
                  </a:cubicBezTo>
                  <a:cubicBezTo>
                    <a:pt x="9093" y="1298"/>
                    <a:pt x="9068" y="1239"/>
                    <a:pt x="9056" y="1185"/>
                  </a:cubicBezTo>
                  <a:cubicBezTo>
                    <a:pt x="9045" y="1131"/>
                    <a:pt x="9058" y="1066"/>
                    <a:pt x="9093" y="980"/>
                  </a:cubicBezTo>
                  <a:cubicBezTo>
                    <a:pt x="9093" y="964"/>
                    <a:pt x="9104" y="948"/>
                    <a:pt x="9104" y="926"/>
                  </a:cubicBezTo>
                  <a:cubicBezTo>
                    <a:pt x="9127" y="861"/>
                    <a:pt x="9150" y="797"/>
                    <a:pt x="9162" y="727"/>
                  </a:cubicBezTo>
                  <a:cubicBezTo>
                    <a:pt x="9174" y="630"/>
                    <a:pt x="9151" y="534"/>
                    <a:pt x="9093" y="453"/>
                  </a:cubicBezTo>
                  <a:cubicBezTo>
                    <a:pt x="8988" y="297"/>
                    <a:pt x="8779" y="157"/>
                    <a:pt x="8429" y="22"/>
                  </a:cubicBezTo>
                  <a:cubicBezTo>
                    <a:pt x="8394" y="6"/>
                    <a:pt x="8335" y="0"/>
                    <a:pt x="8276" y="0"/>
                  </a:cubicBezTo>
                  <a:close/>
                </a:path>
              </a:pathLst>
            </a:custGeom>
            <a:solidFill>
              <a:srgbClr val="01199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pPr>
              <a:endParaRPr/>
            </a:p>
          </p:txBody>
        </p:sp>
      </p:grpSp>
      <p:sp>
        <p:nvSpPr>
          <p:cNvPr id="326" name="PERIODONTITIS"/>
          <p:cNvSpPr txBox="1"/>
          <p:nvPr/>
        </p:nvSpPr>
        <p:spPr>
          <a:xfrm>
            <a:off x="17309283" y="1983504"/>
            <a:ext cx="3560421" cy="83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spc="-44"/>
            </a:lvl1pPr>
          </a:lstStyle>
          <a:p>
            <a:r>
              <a:t>PERIODONTITIS</a:t>
            </a:r>
          </a:p>
        </p:txBody>
      </p:sp>
      <p:sp>
        <p:nvSpPr>
          <p:cNvPr id="327" name="PERDIDA DE HUESO…"/>
          <p:cNvSpPr txBox="1"/>
          <p:nvPr/>
        </p:nvSpPr>
        <p:spPr>
          <a:xfrm>
            <a:off x="21092324" y="8232216"/>
            <a:ext cx="3163114" cy="2673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70000"/>
              </a:lnSpc>
              <a:defRPr sz="3100" spc="-31"/>
            </a:pPr>
            <a:r>
              <a:t>PERDIDA DE HUESO</a:t>
            </a:r>
          </a:p>
          <a:p>
            <a:pPr algn="l">
              <a:lnSpc>
                <a:spcPct val="170000"/>
              </a:lnSpc>
            </a:pPr>
            <a:r>
              <a:rPr sz="3100" spc="-31"/>
              <a:t>INFLAMACION</a:t>
            </a:r>
            <a:r>
              <a:t> </a:t>
            </a:r>
          </a:p>
          <a:p>
            <a:pPr algn="l">
              <a:defRPr sz="4300" u="sng" spc="-42">
                <a:solidFill>
                  <a:srgbClr val="FF2600"/>
                </a:solidFill>
              </a:defRPr>
            </a:pPr>
            <a:r>
              <a:t>INFECCION </a:t>
            </a:r>
          </a:p>
        </p:txBody>
      </p:sp>
      <p:pic>
        <p:nvPicPr>
          <p:cNvPr id="328" name="Línea Figura" descr="Línea Figura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046818">
            <a:off x="17664700" y="3925617"/>
            <a:ext cx="2857200" cy="51860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D6AAC14-6661-B344-9013-3A240A4F76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8186">
        <p14:switch dir="l"/>
      </p:transition>
    </mc:Choice>
    <mc:Fallback xmlns="">
      <p:transition spd="slow" advTm="98186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fill="hold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9" presetClass="exit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0" dur="2500" fill="hold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40229 -0.001800" pathEditMode="relative">
                                      <p:cBhvr>
                                        <p:cTn id="45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229 -0.001800 L 0.024118 0.021149" pathEditMode="relative">
                                      <p:cBhvr>
                                        <p:cTn id="48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2500" fill="hold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3" presetClass="entr" presetSubtype="16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16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accel="50000" decel="5000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287"/>
                                        </p:tgtEl>
                                      </p:cBhvr>
                                      <p:by x="53747" y="5374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09529 -0.245405" pathEditMode="relative">
                                      <p:cBhvr>
                                        <p:cTn id="90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529 -0.245405 L 0.099990 -0.266506" pathEditMode="relative">
                                      <p:cBhvr>
                                        <p:cTn id="93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13593 -0.109094" pathEditMode="relative">
                                      <p:cBhvr>
                                        <p:cTn id="100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mph" presetSubtype="0" accel="50000" decel="5000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29161" y="2916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grpId="2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fill="hold" grpId="2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3" grpId="1" animBg="1" advAuto="0"/>
      <p:bldP spid="273" grpId="2" animBg="1" advAuto="0"/>
      <p:bldP spid="274" grpId="3" animBg="1" advAuto="0"/>
      <p:bldP spid="275" grpId="4" animBg="1" advAuto="0"/>
      <p:bldP spid="275" grpId="5" animBg="1" advAuto="0"/>
      <p:bldP spid="276" grpId="7" animBg="1" advAuto="0"/>
      <p:bldP spid="276" grpId="11" animBg="1" advAuto="0"/>
      <p:bldP spid="277" grpId="10" animBg="1" advAuto="0"/>
      <p:bldP spid="278" grpId="14" animBg="1" advAuto="0"/>
      <p:bldP spid="286" grpId="15" animBg="1" advAuto="0"/>
      <p:bldP spid="287" grpId="16" animBg="1" advAuto="0"/>
      <p:bldP spid="287" grpId="17" animBg="1" advAuto="0"/>
      <p:bldP spid="292" grpId="20" animBg="1" advAuto="0"/>
      <p:bldP spid="292" grpId="22" animBg="1" advAuto="0"/>
      <p:bldP spid="293" grpId="23" animBg="1" advAuto="0"/>
      <p:bldP spid="303" grpId="12" animBg="1" advAuto="0"/>
      <p:bldP spid="307" grpId="6" animBg="1" advAuto="0"/>
      <p:bldP spid="308" grpId="13" animBg="1" advAuto="0"/>
      <p:bldP spid="325" grpId="24" animBg="1" advAuto="0"/>
      <p:bldP spid="326" grpId="26" animBg="1" advAuto="0"/>
      <p:bldP spid="327" grpId="27" animBg="1" advAuto="0"/>
      <p:bldP spid="328" grpId="2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bien.. ahora hablemos de las enfermedades cardiovasculares…"/>
          <p:cNvSpPr txBox="1">
            <a:spLocks noGrp="1"/>
          </p:cNvSpPr>
          <p:nvPr>
            <p:ph type="body" idx="1"/>
          </p:nvPr>
        </p:nvSpPr>
        <p:spPr>
          <a:xfrm>
            <a:off x="1295400" y="3587043"/>
            <a:ext cx="22512815" cy="6784921"/>
          </a:xfrm>
          <a:prstGeom prst="rect">
            <a:avLst/>
          </a:prstGeom>
        </p:spPr>
        <p:txBody>
          <a:bodyPr anchor="ctr"/>
          <a:lstStyle>
            <a:lvl1pPr defTabSz="354965">
              <a:lnSpc>
                <a:spcPts val="20900"/>
              </a:lnSpc>
              <a:defRPr sz="9976" b="0" spc="-199"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t>bien.. ahora hablemos de las enfermedades cardiovasculares…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ACD9FE-7A94-BE46-984C-B274A3E1FA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5300" y="12687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47">
        <p:fade/>
      </p:transition>
    </mc:Choice>
    <mc:Fallback xmlns="">
      <p:transition spd="slow" advTm="9947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1" grpId="1" animBg="1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9|2.7|2.1|2|5.7|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8|1.4|1.1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12.6|2.9|15.9|17.3|2|23.7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5|4.1|2|1.3|1.7|1.4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4|1.6|1.4|1.8|4.2|1.8|1.8|1.2|17.4|2.9|18|6.8|2.5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9"/>
</p:tagLst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263</Words>
  <Application>Microsoft Macintosh PowerPoint</Application>
  <PresentationFormat>Personalizado</PresentationFormat>
  <Paragraphs>62</Paragraphs>
  <Slides>20</Slides>
  <Notes>0</Notes>
  <HiddenSlides>0</HiddenSlides>
  <MMClips>20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4" baseType="lpstr">
      <vt:lpstr>Avenir Next Medium</vt:lpstr>
      <vt:lpstr>Avenir Next Regular</vt:lpstr>
      <vt:lpstr>Avenir Next Ultra Light</vt:lpstr>
      <vt:lpstr>Calibri</vt:lpstr>
      <vt:lpstr>Founders Grotesk Light</vt:lpstr>
      <vt:lpstr>Graphik</vt:lpstr>
      <vt:lpstr>Graphik Compact Regular</vt:lpstr>
      <vt:lpstr>Graphik Medium</vt:lpstr>
      <vt:lpstr>Graphik Semibold</vt:lpstr>
      <vt:lpstr>Helvetica Neue</vt:lpstr>
      <vt:lpstr>Proxima Nova</vt:lpstr>
      <vt:lpstr>Proxima Nova Light</vt:lpstr>
      <vt:lpstr>Proxima Nova Semibold</vt:lpstr>
      <vt:lpstr>27_Showcase</vt:lpstr>
      <vt:lpstr>Presentación de PowerPoint</vt:lpstr>
      <vt:lpstr>Salud bucal y salud general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entonces…  Cual es la  relación entre las e.c.v y la e.p????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Usuario de Microsoft Office</cp:lastModifiedBy>
  <cp:revision>9</cp:revision>
  <dcterms:modified xsi:type="dcterms:W3CDTF">2022-04-08T19:13:13Z</dcterms:modified>
</cp:coreProperties>
</file>