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3"/>
  </p:notes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</p:sldIdLst>
  <p:sldSz cx="12192000" cy="6858000"/>
  <p:notesSz cx="9144000" cy="6858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2" d="100"/>
          <a:sy n="112" d="100"/>
        </p:scale>
        <p:origin x="241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1E1D7-481F-48AE-B9BE-1C5197BDD93C}" type="datetimeFigureOut">
              <a:rPr lang="es-BO" smtClean="0"/>
              <a:t>23/3/2022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3BB5D-E320-4E2C-8B80-37908913C15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18570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650A456-6362-4E28-9FAD-C2D59136C2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07622" y="2685011"/>
            <a:ext cx="9144000" cy="847898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Título del Tema de Investigación</a:t>
            </a:r>
            <a:endParaRPr lang="es-BO" dirty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8C376D70-4E79-41FC-8153-C9A3790DA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7622" y="1895302"/>
            <a:ext cx="9144000" cy="452091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es-ES" dirty="0"/>
              <a:t>EJE TEMÁTICO</a:t>
            </a:r>
            <a:endParaRPr lang="es-BO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9479ABA-D7F4-4968-B3F2-04320B938F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1284" y="4252892"/>
            <a:ext cx="9050338" cy="1404424"/>
          </a:xfrm>
        </p:spPr>
        <p:txBody>
          <a:bodyPr/>
          <a:lstStyle>
            <a:lvl2pPr marL="0" indent="0" algn="ctr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algn="l">
              <a:defRPr/>
            </a:lvl5pPr>
          </a:lstStyle>
          <a:p>
            <a:pPr lvl="1"/>
            <a:r>
              <a:rPr lang="es-ES" dirty="0"/>
              <a:t>Nombre expositor</a:t>
            </a:r>
          </a:p>
          <a:p>
            <a:pPr lvl="1"/>
            <a:r>
              <a:rPr lang="es-ES" dirty="0"/>
              <a:t>Universidad</a:t>
            </a:r>
          </a:p>
          <a:p>
            <a:pPr lvl="1"/>
            <a:r>
              <a:rPr lang="es-ES" dirty="0"/>
              <a:t>País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00946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87E69-DEA5-4730-BF3D-581C57E2E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D7BB2B-EB1F-497A-B2A2-568807CFE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38613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38840-CBD0-459B-82D4-8F76ABA4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D95C73-1EF8-4681-BE82-87675B66A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8C4A71-7BEF-4E24-A186-6A5FDDCA2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1493-970D-4893-AF5B-FEC9FAF2C230}" type="datetimeFigureOut">
              <a:rPr lang="es-BO" smtClean="0"/>
              <a:t>23/3/2022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2D5F0A-D6ED-4681-BA78-69190C40D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A74C2F-0EB2-4E42-9083-BA957F804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5361-5CC5-468D-A693-A8B0598DAAC6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58496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F13B24A-B96F-4A65-B476-2A0D7619CF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19BA673-3CB9-4ED2-BCC5-4855F5FE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6B399B-4463-4F04-92CA-E1B6A4ED5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9C2B44-E3A8-48BF-BDD8-869BAB4777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6A320-1C4C-4921-89EC-7585B58B1D59}" type="datetimeFigureOut">
              <a:rPr lang="es-BO" smtClean="0"/>
              <a:t>23/3/2022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F7B7D6-C762-49BA-A510-7EF9890FEF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E3B837-5252-4D25-877B-CE78191F1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DF30F-530D-4A33-A37E-BD01BB564202}" type="slidenum">
              <a:rPr lang="es-BO" smtClean="0"/>
              <a:t>‹Nº›</a:t>
            </a:fld>
            <a:endParaRPr lang="es-BO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8F0F487A-D14B-4C13-8994-899C2F560D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6693072"/>
            <a:ext cx="12192000" cy="16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3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16432FE-8736-4C8A-86D5-E34995C56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5561"/>
            <a:ext cx="10515600" cy="1015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65C89E-89F2-4C93-9E86-23DF283C1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F74E60-EC84-4CA3-B826-76D474B64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D1493-970D-4893-AF5B-FEC9FAF2C230}" type="datetimeFigureOut">
              <a:rPr lang="es-BO" smtClean="0"/>
              <a:t>23/3/2022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73BBA6-84B6-4BB1-A19B-C1DA71AD8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4D0291-DE65-41CC-BA62-B63485C84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15361-5CC5-468D-A693-A8B0598DAAC6}" type="slidenum">
              <a:rPr lang="es-BO" smtClean="0"/>
              <a:t>‹Nº›</a:t>
            </a:fld>
            <a:endParaRPr lang="es-BO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A8E6C3FE-127B-4D19-9206-9D33C9F3F7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51781" y="0"/>
            <a:ext cx="338008" cy="6858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26B0FE72-11C8-4032-8AFF-7B4759FDF20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69473" y="-76914"/>
            <a:ext cx="91535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5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88FB5A9-D8CC-47D4-89A2-FE33166692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15434F-84C4-432F-87E5-20D85E35F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622" y="1742535"/>
            <a:ext cx="9144000" cy="847899"/>
          </a:xfrm>
        </p:spPr>
        <p:txBody>
          <a:bodyPr/>
          <a:lstStyle/>
          <a:p>
            <a:endParaRPr lang="es-B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E7290EC-F8D1-41AB-9659-51B3D0053988}"/>
              </a:ext>
            </a:extLst>
          </p:cNvPr>
          <p:cNvSpPr txBox="1"/>
          <p:nvPr/>
        </p:nvSpPr>
        <p:spPr>
          <a:xfrm>
            <a:off x="1676400" y="3962400"/>
            <a:ext cx="8875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000" dirty="0"/>
              <a:t>Nombre del expositor</a:t>
            </a:r>
          </a:p>
          <a:p>
            <a:pPr algn="ctr"/>
            <a:r>
              <a:rPr lang="es-BO" sz="2000" dirty="0"/>
              <a:t>Universidad</a:t>
            </a:r>
          </a:p>
          <a:p>
            <a:pPr algn="ctr"/>
            <a:r>
              <a:rPr lang="es-BO" sz="2000" dirty="0"/>
              <a:t>País</a:t>
            </a:r>
          </a:p>
        </p:txBody>
      </p:sp>
    </p:spTree>
    <p:extLst>
      <p:ext uri="{BB962C8B-B14F-4D97-AF65-F5344CB8AC3E}">
        <p14:creationId xmlns:p14="http://schemas.microsoft.com/office/powerpoint/2010/main" val="3258453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2685C-E5FE-438E-8435-F3151DB4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079EAA-C66F-4002-A813-9F02C136B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44770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0FA2DB-4F81-487D-8646-F597580A4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5525"/>
            <a:ext cx="10515600" cy="3881438"/>
          </a:xfrm>
        </p:spPr>
        <p:txBody>
          <a:bodyPr/>
          <a:lstStyle/>
          <a:p>
            <a:pPr marL="0" indent="0">
              <a:buNone/>
            </a:pPr>
            <a:r>
              <a:rPr lang="es-MX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Desarrolle su concepto aquí …………………………………………………………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821A9F0E-27C2-4CD4-AA77-F93EE99765DA}"/>
              </a:ext>
            </a:extLst>
          </p:cNvPr>
          <p:cNvSpPr txBox="1">
            <a:spLocks/>
          </p:cNvSpPr>
          <p:nvPr/>
        </p:nvSpPr>
        <p:spPr>
          <a:xfrm>
            <a:off x="5419724" y="1100138"/>
            <a:ext cx="5934075" cy="614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MX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¿Cómo responde su trabajo a la Consigna de las Jornadas de Jóvenes Investigadores 2022?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05B4072-FC10-416D-B53C-8BD05DB2C6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9" r="50390" b="38957"/>
          <a:stretch/>
        </p:blipFill>
        <p:spPr>
          <a:xfrm>
            <a:off x="838200" y="117695"/>
            <a:ext cx="4250344" cy="188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0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54C3B-D7CE-4A19-A440-27C6EB78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De aquí en adelante…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7611AF-88B3-4661-8056-E03C76249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6600"/>
              <a:buNone/>
            </a:pPr>
            <a:endParaRPr lang="es-MX" sz="1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6600"/>
              <a:buNone/>
            </a:pPr>
            <a:r>
              <a:rPr lang="es-MX" sz="1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Desarrolle la presentación de su investigación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6600"/>
              <a:buNone/>
            </a:pPr>
            <a:r>
              <a:rPr lang="es-MX" sz="1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10 Diapositivas Máximo, Incluyendo y/o contando desde la diapositiva 1.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6600"/>
              <a:buNone/>
            </a:pPr>
            <a:endParaRPr lang="es-BO" sz="1600" dirty="0"/>
          </a:p>
        </p:txBody>
      </p:sp>
    </p:spTree>
    <p:extLst>
      <p:ext uri="{BB962C8B-B14F-4D97-AF65-F5344CB8AC3E}">
        <p14:creationId xmlns:p14="http://schemas.microsoft.com/office/powerpoint/2010/main" val="147535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9769DE-A5F8-4A16-893C-FCC3AED1C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E9FD9C-6B87-4CA9-9E85-51DA43816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4012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D7C7E-9AEC-4887-80AD-82A9EFF0B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276F7D-35EB-4099-B09F-7987B129B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841463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04DF7-DBAE-40FD-99B6-71C4CE3D8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2374F0-4731-471E-B31B-D79C4119B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05378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E2AB6-A363-4B6E-9C04-F36330683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A43D41-06DD-4115-ACA7-7B4D49405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003014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5FC1E-1B9B-4EC6-968C-34CC31396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583A9B-9153-4FAC-A089-9285D1C6D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069603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2EC46-214B-4EDD-98DA-172E69835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9DCA8B-09E6-40FA-95CF-8A37CF620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698497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5" id="{DF3DBF74-A8A4-4F0B-A996-DB24F7DB928D}" vid="{D0C77B1B-99D2-4FB5-BE24-0245C8F93CFB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5" id="{DF3DBF74-A8A4-4F0B-A996-DB24F7DB928D}" vid="{A119B3D7-E362-46A8-B93B-50B7CBE28393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2CD704F6E5D0428C45B11F2ACF77ED" ma:contentTypeVersion="12" ma:contentTypeDescription="Create a new document." ma:contentTypeScope="" ma:versionID="858f069379050831c9ac58e09a549e23">
  <xsd:schema xmlns:xsd="http://www.w3.org/2001/XMLSchema" xmlns:xs="http://www.w3.org/2001/XMLSchema" xmlns:p="http://schemas.microsoft.com/office/2006/metadata/properties" xmlns:ns2="5879df43-bda3-4513-87f9-21486641e50b" xmlns:ns3="93f4e305-318d-4d2c-a120-8ecf4eb1685a" targetNamespace="http://schemas.microsoft.com/office/2006/metadata/properties" ma:root="true" ma:fieldsID="2d807109d0f7a44405229e7cdf03c9a9" ns2:_="" ns3:_="">
    <xsd:import namespace="5879df43-bda3-4513-87f9-21486641e50b"/>
    <xsd:import namespace="93f4e305-318d-4d2c-a120-8ecf4eb168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79df43-bda3-4513-87f9-21486641e5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4e305-318d-4d2c-a120-8ecf4eb168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FCEA03-AE88-4B94-9C33-F3EBE52CE159}"/>
</file>

<file path=customXml/itemProps2.xml><?xml version="1.0" encoding="utf-8"?>
<ds:datastoreItem xmlns:ds="http://schemas.openxmlformats.org/officeDocument/2006/customXml" ds:itemID="{C992F987-10BA-432C-BA58-0B620950F33D}"/>
</file>

<file path=customXml/itemProps3.xml><?xml version="1.0" encoding="utf-8"?>
<ds:datastoreItem xmlns:ds="http://schemas.openxmlformats.org/officeDocument/2006/customXml" ds:itemID="{C1C2301B-F7AF-42BF-9898-AC88B912429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51</Words>
  <Application>Microsoft Office PowerPoint</Application>
  <PresentationFormat>Panorámica</PresentationFormat>
  <Paragraphs>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Diseño personalizado</vt:lpstr>
      <vt:lpstr>Presentación de PowerPoint</vt:lpstr>
      <vt:lpstr>Presentación de PowerPoint</vt:lpstr>
      <vt:lpstr>De aquí en adelante…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8</cp:revision>
  <dcterms:created xsi:type="dcterms:W3CDTF">2022-03-23T15:41:14Z</dcterms:created>
  <dcterms:modified xsi:type="dcterms:W3CDTF">2022-03-23T18:58:52Z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0x0101009A2CD704F6E5D0428C45B11F2ACF77ED</vt:lpwstr>
  </property>
</Properties>
</file>