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La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Lato-regular.fntdata"/><Relationship Id="rId13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1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11" Type="http://schemas.openxmlformats.org/officeDocument/2006/relationships/font" Target="fonts/Lato-boldItalic.fntdata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0" Type="http://schemas.openxmlformats.org/officeDocument/2006/relationships/font" Target="fonts/Lato-italic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Lato-bold.fntdata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a7101114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a7101114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a90cce6f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a90cce6f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826256" y="2336978"/>
            <a:ext cx="3750000" cy="903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826252" y="3256582"/>
            <a:ext cx="3750000" cy="34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 sz="97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1773300" y="1469200"/>
            <a:ext cx="5597400" cy="3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32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1773300" y="1933945"/>
            <a:ext cx="5597400" cy="224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A2CD704F6E5D0428C45B11F2ACF77ED" ma:contentTypeVersion="12" ma:contentTypeDescription="Crear nuevo documento." ma:contentTypeScope="" ma:versionID="46b5b676b1c6aa27707ac93bf968628e">
  <xsd:schema xmlns:xsd="http://www.w3.org/2001/XMLSchema" xmlns:xs="http://www.w3.org/2001/XMLSchema" xmlns:p="http://schemas.microsoft.com/office/2006/metadata/properties" xmlns:ns2="5879df43-bda3-4513-87f9-21486641e50b" xmlns:ns3="93f4e305-318d-4d2c-a120-8ecf4eb1685a" targetNamespace="http://schemas.microsoft.com/office/2006/metadata/properties" ma:root="true" ma:fieldsID="b89b97721d429a981b0d2b0e09ecc6c1" ns2:_="" ns3:_="">
    <xsd:import namespace="5879df43-bda3-4513-87f9-21486641e50b"/>
    <xsd:import namespace="93f4e305-318d-4d2c-a120-8ecf4eb168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79df43-bda3-4513-87f9-21486641e5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f4e305-318d-4d2c-a120-8ecf4eb168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4D388E-0AC6-4BEE-8454-9F62D727B087}"/>
</file>

<file path=customXml/itemProps2.xml><?xml version="1.0" encoding="utf-8"?>
<ds:datastoreItem xmlns:ds="http://schemas.openxmlformats.org/officeDocument/2006/customXml" ds:itemID="{2D89F374-EEBA-4B99-9441-5ABAA6A3E413}"/>
</file>

<file path=customXml/itemProps3.xml><?xml version="1.0" encoding="utf-8"?>
<ds:datastoreItem xmlns:ds="http://schemas.openxmlformats.org/officeDocument/2006/customXml" ds:itemID="{81247295-7DC3-455E-B19F-590F9749DD4C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0x0101009A2CD704F6E5D0428C45B11F2ACF77ED</vt:lpwstr>
  </property>
</Properties>
</file>