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92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rca2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28" y="3306948"/>
            <a:ext cx="3594100" cy="3594100"/>
          </a:xfrm>
          <a:prstGeom prst="rect">
            <a:avLst/>
          </a:prstGeom>
        </p:spPr>
      </p:pic>
      <p:pic>
        <p:nvPicPr>
          <p:cNvPr id="9" name="Imagen 6" descr="UBA + FOUBA +F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233002"/>
            <a:ext cx="4708756" cy="6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rca2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28" y="3285424"/>
            <a:ext cx="3594100" cy="35941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2878" y="1064136"/>
            <a:ext cx="9191106" cy="332864"/>
          </a:xfrm>
          <a:prstGeom prst="rect">
            <a:avLst/>
          </a:prstGeom>
          <a:solidFill>
            <a:srgbClr val="C600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696" rIns="91398" bIns="45696" rtlCol="0" anchor="ctr"/>
          <a:lstStyle/>
          <a:p>
            <a:pPr algn="ctr"/>
            <a:endParaRPr lang="en-US" dirty="0"/>
          </a:p>
        </p:txBody>
      </p:sp>
      <p:pic>
        <p:nvPicPr>
          <p:cNvPr id="9" name="Imagen 6" descr="UBA + FOUBA +F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233002"/>
            <a:ext cx="4708756" cy="6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5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/>
          <p:nvPr/>
        </p:nvSpPr>
        <p:spPr>
          <a:xfrm>
            <a:off x="323528" y="1070130"/>
            <a:ext cx="8254999" cy="307728"/>
          </a:xfrm>
          <a:prstGeom prst="rect">
            <a:avLst/>
          </a:prstGeom>
          <a:noFill/>
        </p:spPr>
        <p:txBody>
          <a:bodyPr wrap="square" lIns="91398" tIns="45696" rIns="91398" bIns="45696" rtlCol="0">
            <a:spAutoFit/>
          </a:bodyPr>
          <a:lstStyle/>
          <a:p>
            <a:r>
              <a:rPr lang="es-ES_tradnl" sz="1400" b="1" spc="60" dirty="0">
                <a:solidFill>
                  <a:srgbClr val="FFFFFF"/>
                </a:solidFill>
                <a:latin typeface="Arial"/>
                <a:cs typeface="Arial"/>
              </a:rPr>
              <a:t>ESCRIBA AQUÍ EL TÍTULO</a:t>
            </a:r>
            <a:endParaRPr lang="en-US" sz="1400" spc="6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2122655"/>
            <a:ext cx="2476500" cy="257260"/>
          </a:xfrm>
          <a:prstGeom prst="rect">
            <a:avLst/>
          </a:prstGeom>
          <a:solidFill>
            <a:srgbClr val="BC00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61166" y="2122655"/>
            <a:ext cx="2476500" cy="257260"/>
          </a:xfrm>
          <a:prstGeom prst="rect">
            <a:avLst/>
          </a:prstGeom>
          <a:solidFill>
            <a:srgbClr val="BC00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5739" y="2122655"/>
            <a:ext cx="2476500" cy="257260"/>
          </a:xfrm>
          <a:prstGeom prst="rect">
            <a:avLst/>
          </a:prstGeom>
          <a:solidFill>
            <a:srgbClr val="BC00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3528" y="2128298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1 INTRODUCTION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1166" y="2128298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4 METHODS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5739" y="2128298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6 RESULTS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3429000"/>
            <a:ext cx="2476500" cy="257260"/>
          </a:xfrm>
          <a:prstGeom prst="rect">
            <a:avLst/>
          </a:prstGeom>
          <a:solidFill>
            <a:srgbClr val="BC00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3528" y="3426176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2 AIM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1822" y="4999491"/>
            <a:ext cx="2476500" cy="257260"/>
          </a:xfrm>
          <a:prstGeom prst="rect">
            <a:avLst/>
          </a:prstGeom>
          <a:solidFill>
            <a:srgbClr val="BC00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1822" y="5005134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3 SAMPLE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61166" y="3940634"/>
            <a:ext cx="2476500" cy="257260"/>
          </a:xfrm>
          <a:prstGeom prst="rect">
            <a:avLst/>
          </a:prstGeom>
          <a:solidFill>
            <a:srgbClr val="BC00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261166" y="3946277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5 ACKNOLEDMENTS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75739" y="4985383"/>
            <a:ext cx="2476500" cy="257260"/>
          </a:xfrm>
          <a:prstGeom prst="rect">
            <a:avLst/>
          </a:prstGeom>
          <a:solidFill>
            <a:srgbClr val="BC00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175739" y="4999491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7 CONCLUSIONS</a:t>
            </a:r>
          </a:p>
        </p:txBody>
      </p:sp>
    </p:spTree>
    <p:extLst>
      <p:ext uri="{BB962C8B-B14F-4D97-AF65-F5344CB8AC3E}">
        <p14:creationId xmlns:p14="http://schemas.microsoft.com/office/powerpoint/2010/main" val="1701232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</Words>
  <Application>Microsoft Macintosh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marcela</dc:creator>
  <cp:lastModifiedBy>marcela</cp:lastModifiedBy>
  <cp:revision>1</cp:revision>
  <dcterms:created xsi:type="dcterms:W3CDTF">2019-11-11T03:12:02Z</dcterms:created>
  <dcterms:modified xsi:type="dcterms:W3CDTF">2019-11-11T03:18:27Z</dcterms:modified>
</cp:coreProperties>
</file>