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18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 Medium"/>
      </a:defRPr>
    </a:lvl1pPr>
    <a:lvl2pPr marL="0" marR="0" indent="0" algn="l" defTabSz="618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 Medium"/>
      </a:defRPr>
    </a:lvl2pPr>
    <a:lvl3pPr marL="0" marR="0" indent="0" algn="l" defTabSz="618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 Medium"/>
      </a:defRPr>
    </a:lvl3pPr>
    <a:lvl4pPr marL="0" marR="0" indent="0" algn="l" defTabSz="618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 Medium"/>
      </a:defRPr>
    </a:lvl4pPr>
    <a:lvl5pPr marL="0" marR="0" indent="0" algn="l" defTabSz="618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 Medium"/>
      </a:defRPr>
    </a:lvl5pPr>
    <a:lvl6pPr marL="0" marR="0" indent="0" algn="l" defTabSz="618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 Medium"/>
      </a:defRPr>
    </a:lvl6pPr>
    <a:lvl7pPr marL="0" marR="0" indent="0" algn="l" defTabSz="618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 Medium"/>
      </a:defRPr>
    </a:lvl7pPr>
    <a:lvl8pPr marL="0" marR="0" indent="0" algn="l" defTabSz="618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 Medium"/>
      </a:defRPr>
    </a:lvl8pPr>
    <a:lvl9pPr marL="0" marR="0" indent="0" algn="l" defTabSz="618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508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" name="Shape 2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58836" y="717281"/>
            <a:ext cx="1272702" cy="1272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90848" y="11175017"/>
            <a:ext cx="3498442" cy="327795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olo Testo"/>
          <p:cNvSpPr txBox="1"/>
          <p:nvPr>
            <p:ph type="title"/>
          </p:nvPr>
        </p:nvSpPr>
        <p:spPr>
          <a:xfrm>
            <a:off x="4387453" y="357187"/>
            <a:ext cx="15609095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5" name="Corpo livello uno…"/>
          <p:cNvSpPr txBox="1"/>
          <p:nvPr>
            <p:ph type="body" idx="1"/>
          </p:nvPr>
        </p:nvSpPr>
        <p:spPr>
          <a:xfrm>
            <a:off x="4387453" y="3643312"/>
            <a:ext cx="15609095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" name="Numero diapositiva"/>
          <p:cNvSpPr txBox="1"/>
          <p:nvPr>
            <p:ph type="sldNum" sz="quarter" idx="2"/>
          </p:nvPr>
        </p:nvSpPr>
        <p:spPr>
          <a:xfrm>
            <a:off x="11968227" y="13073060"/>
            <a:ext cx="438023" cy="440308"/>
          </a:xfrm>
          <a:prstGeom prst="rect">
            <a:avLst/>
          </a:prstGeom>
          <a:ln w="12700">
            <a:miter lim="400000"/>
          </a:ln>
        </p:spPr>
        <p:txBody>
          <a:bodyPr wrap="none" lIns="71436" tIns="71436" rIns="71436" bIns="71436">
            <a:spAutoFit/>
          </a:bodyPr>
          <a:lstStyle>
            <a:lvl1pPr algn="ctr" defTabSz="821530">
              <a:defRPr sz="2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</p:sldLayoutIdLst>
  <p:transition xmlns:p14="http://schemas.microsoft.com/office/powerpoint/2010/main" spd="med" advClick="1"/>
  <p:txStyles>
    <p:titleStyle>
      <a:lvl1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0" u="none"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1pPr>
      <a:lvl2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0" u="none"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2pPr>
      <a:lvl3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0" u="none"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3pPr>
      <a:lvl4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0" u="none"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4pPr>
      <a:lvl5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0" u="none"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5pPr>
      <a:lvl6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0" u="none"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6pPr>
      <a:lvl7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0" u="none"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7pPr>
      <a:lvl8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0" u="none"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8pPr>
      <a:lvl9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0" u="none"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9pPr>
    </p:titleStyle>
    <p:bodyStyle>
      <a:lvl1pPr marL="583406" marR="0" indent="-583406" algn="l" defTabSz="821530" rtl="0" latinLnBrk="0">
        <a:lnSpc>
          <a:spcPct val="100000"/>
        </a:lnSpc>
        <a:spcBef>
          <a:spcPts val="58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027906" marR="0" indent="-583406" algn="l" defTabSz="821530" rtl="0" latinLnBrk="0">
        <a:lnSpc>
          <a:spcPct val="100000"/>
        </a:lnSpc>
        <a:spcBef>
          <a:spcPts val="58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472406" marR="0" indent="-583406" algn="l" defTabSz="821530" rtl="0" latinLnBrk="0">
        <a:lnSpc>
          <a:spcPct val="100000"/>
        </a:lnSpc>
        <a:spcBef>
          <a:spcPts val="58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916906" marR="0" indent="-583406" algn="l" defTabSz="821530" rtl="0" latinLnBrk="0">
        <a:lnSpc>
          <a:spcPct val="100000"/>
        </a:lnSpc>
        <a:spcBef>
          <a:spcPts val="58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2361406" marR="0" indent="-583406" algn="l" defTabSz="821530" rtl="0" latinLnBrk="0">
        <a:lnSpc>
          <a:spcPct val="100000"/>
        </a:lnSpc>
        <a:spcBef>
          <a:spcPts val="58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805906" marR="0" indent="-583406" algn="l" defTabSz="821530" rtl="0" latinLnBrk="0">
        <a:lnSpc>
          <a:spcPct val="100000"/>
        </a:lnSpc>
        <a:spcBef>
          <a:spcPts val="58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3250406" marR="0" indent="-583406" algn="l" defTabSz="821530" rtl="0" latinLnBrk="0">
        <a:lnSpc>
          <a:spcPct val="100000"/>
        </a:lnSpc>
        <a:spcBef>
          <a:spcPts val="58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694906" marR="0" indent="-583406" algn="l" defTabSz="821530" rtl="0" latinLnBrk="0">
        <a:lnSpc>
          <a:spcPct val="100000"/>
        </a:lnSpc>
        <a:spcBef>
          <a:spcPts val="58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4139406" marR="0" indent="-583406" algn="l" defTabSz="821530" rtl="0" latinLnBrk="0">
        <a:lnSpc>
          <a:spcPct val="100000"/>
        </a:lnSpc>
        <a:spcBef>
          <a:spcPts val="58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8215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8215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8215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8215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8215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8215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8215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8215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8215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9357" y="-2006913"/>
            <a:ext cx="25062712" cy="17729826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Presentación…"/>
          <p:cNvSpPr txBox="1"/>
          <p:nvPr/>
        </p:nvSpPr>
        <p:spPr>
          <a:xfrm>
            <a:off x="5060418" y="4800600"/>
            <a:ext cx="15025164" cy="467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751" tIns="68751" rIns="68751" bIns="68751" anchor="ctr">
            <a:spAutoFit/>
          </a:bodyPr>
          <a:lstStyle/>
          <a:p>
            <a:pPr>
              <a:defRPr b="1" sz="10000">
                <a:latin typeface="Chivo"/>
                <a:ea typeface="Chivo"/>
                <a:cs typeface="Chivo"/>
                <a:sym typeface="Chivo"/>
              </a:defRPr>
            </a:pPr>
            <a:r>
              <a:t>Presentación</a:t>
            </a:r>
          </a:p>
          <a:p>
            <a:pPr>
              <a:defRPr sz="10000">
                <a:solidFill>
                  <a:srgbClr val="FFFFFF"/>
                </a:solidFill>
                <a:latin typeface="Chivo Light"/>
                <a:ea typeface="Chivo Light"/>
                <a:cs typeface="Chivo Light"/>
                <a:sym typeface="Chivo Light"/>
              </a:defRPr>
            </a:pPr>
            <a:r>
              <a:t>MARCA UBA</a:t>
            </a:r>
          </a:p>
          <a:p>
            <a:pPr>
              <a:defRPr sz="10000">
                <a:solidFill>
                  <a:srgbClr val="FFFFFF"/>
                </a:solidFill>
                <a:latin typeface="Chivo Light"/>
                <a:ea typeface="Chivo Light"/>
                <a:cs typeface="Chivo Light"/>
                <a:sym typeface="Chivo Light"/>
              </a:defRPr>
            </a:pPr>
            <a:r>
              <a:t>Facultad de Odontología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9357" y="-2006913"/>
            <a:ext cx="25062712" cy="17729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image5.png" descr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358836" y="717281"/>
            <a:ext cx="1272702" cy="1272747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Sistema integral…"/>
          <p:cNvSpPr txBox="1"/>
          <p:nvPr/>
        </p:nvSpPr>
        <p:spPr>
          <a:xfrm>
            <a:off x="5074186" y="4775200"/>
            <a:ext cx="14235628" cy="467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751" tIns="68751" rIns="68751" bIns="68751">
            <a:spAutoFit/>
          </a:bodyPr>
          <a:lstStyle/>
          <a:p>
            <a:pPr>
              <a:defRPr b="1" sz="10000">
                <a:latin typeface="Chivo"/>
                <a:ea typeface="Chivo"/>
                <a:cs typeface="Chivo"/>
                <a:sym typeface="Chivo"/>
              </a:defRPr>
            </a:pPr>
            <a:r>
              <a:t>Sistema integral</a:t>
            </a:r>
          </a:p>
          <a:p>
            <a:pPr>
              <a:defRPr b="1" sz="10000">
                <a:latin typeface="Chivo"/>
                <a:ea typeface="Chivo"/>
                <a:cs typeface="Chivo"/>
                <a:sym typeface="Chivo"/>
              </a:defRPr>
            </a:pPr>
            <a:r>
              <a:t>y coherente</a:t>
            </a:r>
          </a:p>
          <a:p>
            <a:pPr>
              <a:defRPr b="1" sz="10000">
                <a:latin typeface="Chivo"/>
                <a:ea typeface="Chivo"/>
                <a:cs typeface="Chivo"/>
                <a:sym typeface="Chivo"/>
              </a:defRPr>
            </a:pPr>
            <a:r>
              <a:t>Trayectoria y prestigio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8.png" descr="image8.png"/>
          <p:cNvPicPr>
            <a:picLocks noChangeAspect="1"/>
          </p:cNvPicPr>
          <p:nvPr/>
        </p:nvPicPr>
        <p:blipFill>
          <a:blip r:embed="rId2">
            <a:extLst/>
          </a:blip>
          <a:srcRect l="0" t="12257" r="0" b="12257"/>
          <a:stretch>
            <a:fillRect/>
          </a:stretch>
        </p:blipFill>
        <p:spPr>
          <a:xfrm>
            <a:off x="50800" y="-15677"/>
            <a:ext cx="24282365" cy="13747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90848" y="11175017"/>
            <a:ext cx="3498441" cy="3277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3.png" descr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8836" y="717281"/>
            <a:ext cx="1272702" cy="1272747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10 Utilización"/>
          <p:cNvSpPr txBox="1"/>
          <p:nvPr/>
        </p:nvSpPr>
        <p:spPr>
          <a:xfrm>
            <a:off x="615302" y="545617"/>
            <a:ext cx="3665855" cy="752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>
            <a:spAutoFit/>
          </a:bodyPr>
          <a:lstStyle/>
          <a:p>
            <a:pPr defTabSz="821530">
              <a:defRPr b="1" sz="3000">
                <a:solidFill>
                  <a:srgbClr val="373535"/>
                </a:solidFill>
                <a:latin typeface="Chivo"/>
                <a:ea typeface="Chivo"/>
                <a:cs typeface="Chivo"/>
                <a:sym typeface="Chivo"/>
              </a:defRPr>
            </a:pPr>
            <a:r>
              <a:t>10 </a:t>
            </a:r>
            <a:r>
              <a:rPr b="0">
                <a:latin typeface="Chivo Light"/>
                <a:ea typeface="Chivo Light"/>
                <a:cs typeface="Chivo Light"/>
                <a:sym typeface="Chivo Light"/>
              </a:rPr>
              <a:t>Utilización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age9.png" descr="image9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378"/>
          <a:stretch>
            <a:fillRect/>
          </a:stretch>
        </p:blipFill>
        <p:spPr>
          <a:xfrm>
            <a:off x="2603896" y="676211"/>
            <a:ext cx="19176344" cy="13798923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11 Utilización"/>
          <p:cNvSpPr txBox="1"/>
          <p:nvPr/>
        </p:nvSpPr>
        <p:spPr>
          <a:xfrm>
            <a:off x="615302" y="545617"/>
            <a:ext cx="3665855" cy="752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>
            <a:spAutoFit/>
          </a:bodyPr>
          <a:lstStyle/>
          <a:p>
            <a:pPr defTabSz="821530">
              <a:defRPr b="1" sz="3000">
                <a:solidFill>
                  <a:srgbClr val="373535"/>
                </a:solidFill>
                <a:latin typeface="Chivo"/>
                <a:ea typeface="Chivo"/>
                <a:cs typeface="Chivo"/>
                <a:sym typeface="Chivo"/>
              </a:defRPr>
            </a:pPr>
            <a:r>
              <a:t>11 </a:t>
            </a:r>
            <a:r>
              <a:rPr b="0">
                <a:latin typeface="Chivo Light"/>
                <a:ea typeface="Chivo Light"/>
                <a:cs typeface="Chivo Light"/>
                <a:sym typeface="Chivo Light"/>
              </a:rPr>
              <a:t>Utilización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10.png" descr="image10.png"/>
          <p:cNvPicPr>
            <a:picLocks noChangeAspect="1"/>
          </p:cNvPicPr>
          <p:nvPr/>
        </p:nvPicPr>
        <p:blipFill>
          <a:blip r:embed="rId2">
            <a:extLst/>
          </a:blip>
          <a:srcRect l="0" t="12543" r="0" b="12543"/>
          <a:stretch>
            <a:fillRect/>
          </a:stretch>
        </p:blipFill>
        <p:spPr>
          <a:xfrm>
            <a:off x="1820" y="8914"/>
            <a:ext cx="24380360" cy="13698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90848" y="11175017"/>
            <a:ext cx="3498441" cy="3277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age3.png" descr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8836" y="717281"/>
            <a:ext cx="1272702" cy="1272747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12 Utilización"/>
          <p:cNvSpPr txBox="1"/>
          <p:nvPr/>
        </p:nvSpPr>
        <p:spPr>
          <a:xfrm>
            <a:off x="615302" y="545617"/>
            <a:ext cx="3665855" cy="752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>
            <a:spAutoFit/>
          </a:bodyPr>
          <a:lstStyle/>
          <a:p>
            <a:pPr defTabSz="821530">
              <a:defRPr b="1" sz="3000">
                <a:solidFill>
                  <a:srgbClr val="373535"/>
                </a:solidFill>
                <a:latin typeface="Chivo"/>
                <a:ea typeface="Chivo"/>
                <a:cs typeface="Chivo"/>
                <a:sym typeface="Chivo"/>
              </a:defRPr>
            </a:pPr>
            <a:r>
              <a:t>12 </a:t>
            </a:r>
            <a:r>
              <a:rPr b="0">
                <a:latin typeface="Chivo Light"/>
                <a:ea typeface="Chivo Light"/>
                <a:cs typeface="Chivo Light"/>
                <a:sym typeface="Chivo Light"/>
              </a:rPr>
              <a:t>Utilización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11.png" descr="image11.png"/>
          <p:cNvPicPr>
            <a:picLocks noChangeAspect="1"/>
          </p:cNvPicPr>
          <p:nvPr/>
        </p:nvPicPr>
        <p:blipFill>
          <a:blip r:embed="rId2">
            <a:extLst/>
          </a:blip>
          <a:srcRect l="0" t="8175" r="0" b="7394"/>
          <a:stretch>
            <a:fillRect/>
          </a:stretch>
        </p:blipFill>
        <p:spPr>
          <a:xfrm>
            <a:off x="0" y="-5382"/>
            <a:ext cx="24384001" cy="13726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90848" y="11175017"/>
            <a:ext cx="3498441" cy="3277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image3.png" descr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8836" y="717281"/>
            <a:ext cx="1272702" cy="1272747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13 Utilización"/>
          <p:cNvSpPr txBox="1"/>
          <p:nvPr/>
        </p:nvSpPr>
        <p:spPr>
          <a:xfrm>
            <a:off x="615302" y="545617"/>
            <a:ext cx="3665855" cy="752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>
            <a:spAutoFit/>
          </a:bodyPr>
          <a:lstStyle/>
          <a:p>
            <a:pPr defTabSz="821530">
              <a:defRPr b="1" sz="3000">
                <a:solidFill>
                  <a:srgbClr val="373535"/>
                </a:solidFill>
                <a:latin typeface="Chivo"/>
                <a:ea typeface="Chivo"/>
                <a:cs typeface="Chivo"/>
                <a:sym typeface="Chivo"/>
              </a:defRPr>
            </a:pPr>
            <a:r>
              <a:t>13 </a:t>
            </a:r>
            <a:r>
              <a:rPr b="0">
                <a:latin typeface="Chivo Light"/>
                <a:ea typeface="Chivo Light"/>
                <a:cs typeface="Chivo Light"/>
                <a:sym typeface="Chivo Light"/>
              </a:rPr>
              <a:t>Utilización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14 Utilización"/>
          <p:cNvSpPr txBox="1"/>
          <p:nvPr/>
        </p:nvSpPr>
        <p:spPr>
          <a:xfrm>
            <a:off x="615302" y="545617"/>
            <a:ext cx="3665855" cy="752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>
            <a:spAutoFit/>
          </a:bodyPr>
          <a:lstStyle/>
          <a:p>
            <a:pPr defTabSz="821530">
              <a:defRPr b="1" sz="3000">
                <a:solidFill>
                  <a:srgbClr val="373535"/>
                </a:solidFill>
                <a:latin typeface="Chivo"/>
                <a:ea typeface="Chivo"/>
                <a:cs typeface="Chivo"/>
                <a:sym typeface="Chivo"/>
              </a:defRPr>
            </a:pPr>
            <a:r>
              <a:t>14 </a:t>
            </a:r>
            <a:r>
              <a:rPr b="0">
                <a:latin typeface="Chivo Light"/>
                <a:ea typeface="Chivo Light"/>
                <a:cs typeface="Chivo Light"/>
                <a:sym typeface="Chivo Light"/>
              </a:rPr>
              <a:t>Utilización</a:t>
            </a:r>
          </a:p>
        </p:txBody>
      </p:sp>
      <p:pic>
        <p:nvPicPr>
          <p:cNvPr id="84" name="4 Magazine.jpg" descr="4 Magazine.jpg"/>
          <p:cNvPicPr>
            <a:picLocks noChangeAspect="1"/>
          </p:cNvPicPr>
          <p:nvPr/>
        </p:nvPicPr>
        <p:blipFill>
          <a:blip r:embed="rId2">
            <a:extLst/>
          </a:blip>
          <a:srcRect l="0" t="29873" r="0" b="21381"/>
          <a:stretch>
            <a:fillRect/>
          </a:stretch>
        </p:blipFill>
        <p:spPr>
          <a:xfrm>
            <a:off x="-4821" y="2342516"/>
            <a:ext cx="24393641" cy="11381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90848" y="11175017"/>
            <a:ext cx="3498442" cy="32779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image12.png" descr="image12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6066"/>
          <a:stretch>
            <a:fillRect/>
          </a:stretch>
        </p:blipFill>
        <p:spPr>
          <a:xfrm>
            <a:off x="1561504" y="1861471"/>
            <a:ext cx="21261175" cy="11896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90848" y="11175017"/>
            <a:ext cx="3498441" cy="3277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image3.png" descr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8836" y="717281"/>
            <a:ext cx="1272702" cy="1272747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15 Utilización"/>
          <p:cNvSpPr txBox="1"/>
          <p:nvPr/>
        </p:nvSpPr>
        <p:spPr>
          <a:xfrm>
            <a:off x="615302" y="545617"/>
            <a:ext cx="3665855" cy="752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>
            <a:spAutoFit/>
          </a:bodyPr>
          <a:lstStyle/>
          <a:p>
            <a:pPr defTabSz="821530">
              <a:defRPr b="1" sz="3000">
                <a:solidFill>
                  <a:srgbClr val="373535"/>
                </a:solidFill>
                <a:latin typeface="Chivo"/>
                <a:ea typeface="Chivo"/>
                <a:cs typeface="Chivo"/>
                <a:sym typeface="Chivo"/>
              </a:defRPr>
            </a:pPr>
            <a:r>
              <a:t>15 </a:t>
            </a:r>
            <a:r>
              <a:rPr b="0">
                <a:latin typeface="Chivo Light"/>
                <a:ea typeface="Chivo Light"/>
                <a:cs typeface="Chivo Light"/>
                <a:sym typeface="Chivo Light"/>
              </a:rPr>
              <a:t>Utilización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age13.png" descr="image13.png"/>
          <p:cNvPicPr>
            <a:picLocks noChangeAspect="1"/>
          </p:cNvPicPr>
          <p:nvPr/>
        </p:nvPicPr>
        <p:blipFill>
          <a:blip r:embed="rId2">
            <a:extLst/>
          </a:blip>
          <a:srcRect l="4120" t="0" r="1006" b="0"/>
          <a:stretch>
            <a:fillRect/>
          </a:stretch>
        </p:blipFill>
        <p:spPr>
          <a:xfrm>
            <a:off x="-110729" y="-35124"/>
            <a:ext cx="24605441" cy="13786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90848" y="11175017"/>
            <a:ext cx="3498441" cy="3277954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16 Utilización"/>
          <p:cNvSpPr txBox="1"/>
          <p:nvPr/>
        </p:nvSpPr>
        <p:spPr>
          <a:xfrm>
            <a:off x="615302" y="545617"/>
            <a:ext cx="3665855" cy="752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>
            <a:spAutoFit/>
          </a:bodyPr>
          <a:lstStyle/>
          <a:p>
            <a:pPr defTabSz="821530">
              <a:defRPr b="1" sz="3000">
                <a:solidFill>
                  <a:srgbClr val="FFFFFF"/>
                </a:solidFill>
                <a:latin typeface="Chivo"/>
                <a:ea typeface="Chivo"/>
                <a:cs typeface="Chivo"/>
                <a:sym typeface="Chivo"/>
              </a:defRPr>
            </a:pPr>
            <a:r>
              <a:t>16 </a:t>
            </a:r>
            <a:r>
              <a:rPr b="0">
                <a:latin typeface="Chivo Light"/>
                <a:ea typeface="Chivo Light"/>
                <a:cs typeface="Chivo Light"/>
                <a:sym typeface="Chivo Light"/>
              </a:rPr>
              <a:t>Utilización</a:t>
            </a:r>
          </a:p>
        </p:txBody>
      </p:sp>
      <p:pic>
        <p:nvPicPr>
          <p:cNvPr id="95" name="image3.png" descr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8836" y="717281"/>
            <a:ext cx="1272702" cy="12727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age14.png" descr="image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36598" y="2374958"/>
            <a:ext cx="10310804" cy="103108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3600000">
              <a:srgbClr val="000000">
                <a:alpha val="40000"/>
              </a:srgbClr>
            </a:outerShdw>
          </a:effectLst>
        </p:spPr>
      </p:pic>
      <p:sp>
        <p:nvSpPr>
          <p:cNvPr id="98" name="17 Base Póster Congreso versión cuadrada"/>
          <p:cNvSpPr txBox="1"/>
          <p:nvPr/>
        </p:nvSpPr>
        <p:spPr>
          <a:xfrm>
            <a:off x="615302" y="545617"/>
            <a:ext cx="7968361" cy="752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>
            <a:spAutoFit/>
          </a:bodyPr>
          <a:lstStyle/>
          <a:p>
            <a:pPr defTabSz="821530">
              <a:defRPr b="1" sz="3000">
                <a:solidFill>
                  <a:srgbClr val="373535"/>
                </a:solidFill>
                <a:latin typeface="Chivo"/>
                <a:ea typeface="Chivo"/>
                <a:cs typeface="Chivo"/>
                <a:sym typeface="Chivo"/>
              </a:defRPr>
            </a:pPr>
            <a:r>
              <a:t>17 </a:t>
            </a:r>
            <a:r>
              <a:rPr b="0">
                <a:latin typeface="Chivo Light"/>
                <a:ea typeface="Chivo Light"/>
                <a:cs typeface="Chivo Light"/>
                <a:sym typeface="Chivo Light"/>
              </a:rPr>
              <a:t>Base Póster Congreso versión cuadrada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image15.png" descr="image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79340" y="2596857"/>
            <a:ext cx="17025320" cy="99325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3600000">
              <a:srgbClr val="000000">
                <a:alpha val="40000"/>
              </a:srgbClr>
            </a:outerShdw>
          </a:effectLst>
        </p:spPr>
      </p:pic>
      <p:sp>
        <p:nvSpPr>
          <p:cNvPr id="101" name="18 Base Póster Congreso versión 16-9"/>
          <p:cNvSpPr txBox="1"/>
          <p:nvPr/>
        </p:nvSpPr>
        <p:spPr>
          <a:xfrm>
            <a:off x="615302" y="545617"/>
            <a:ext cx="7077964" cy="752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>
            <a:spAutoFit/>
          </a:bodyPr>
          <a:lstStyle/>
          <a:p>
            <a:pPr defTabSz="821530">
              <a:defRPr b="1" sz="3000">
                <a:solidFill>
                  <a:srgbClr val="373535"/>
                </a:solidFill>
                <a:latin typeface="Chivo"/>
                <a:ea typeface="Chivo"/>
                <a:cs typeface="Chivo"/>
                <a:sym typeface="Chivo"/>
              </a:defRPr>
            </a:pPr>
            <a:r>
              <a:t>18 </a:t>
            </a:r>
            <a:r>
              <a:rPr b="0">
                <a:latin typeface="Chivo Light"/>
                <a:ea typeface="Chivo Light"/>
                <a:cs typeface="Chivo Light"/>
                <a:sym typeface="Chivo Light"/>
              </a:rPr>
              <a:t>Base Póster Congreso versión 16-9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2.png" descr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90848" y="11175017"/>
            <a:ext cx="3498442" cy="3277953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1 Introducción"/>
          <p:cNvSpPr txBox="1"/>
          <p:nvPr/>
        </p:nvSpPr>
        <p:spPr>
          <a:xfrm>
            <a:off x="615302" y="545617"/>
            <a:ext cx="3665855" cy="752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>
            <a:spAutoFit/>
          </a:bodyPr>
          <a:lstStyle/>
          <a:p>
            <a:pPr defTabSz="821530">
              <a:defRPr b="1" sz="3000">
                <a:solidFill>
                  <a:srgbClr val="373535"/>
                </a:solidFill>
                <a:latin typeface="Chivo"/>
                <a:ea typeface="Chivo"/>
                <a:cs typeface="Chivo"/>
                <a:sym typeface="Chivo"/>
              </a:defRPr>
            </a:pPr>
            <a:r>
              <a:t>1 </a:t>
            </a:r>
            <a:r>
              <a:rPr b="0">
                <a:latin typeface="Chivo Light"/>
                <a:ea typeface="Chivo Light"/>
                <a:cs typeface="Chivo Light"/>
                <a:sym typeface="Chivo Light"/>
              </a:rPr>
              <a:t>Introducción</a:t>
            </a:r>
          </a:p>
        </p:txBody>
      </p:sp>
      <p:sp>
        <p:nvSpPr>
          <p:cNvPr id="34" name="Por qué?…"/>
          <p:cNvSpPr txBox="1"/>
          <p:nvPr/>
        </p:nvSpPr>
        <p:spPr>
          <a:xfrm>
            <a:off x="5071893" y="3276600"/>
            <a:ext cx="16223924" cy="716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751" tIns="68751" rIns="68751" bIns="68751">
            <a:spAutoFit/>
          </a:bodyPr>
          <a:lstStyle/>
          <a:p>
            <a:pPr>
              <a:defRPr sz="6000">
                <a:solidFill>
                  <a:srgbClr val="E3392B"/>
                </a:solidFill>
                <a:latin typeface="Chivo Light"/>
                <a:ea typeface="Chivo Light"/>
                <a:cs typeface="Chivo Light"/>
                <a:sym typeface="Chivo Light"/>
              </a:defRPr>
            </a:pPr>
            <a:r>
              <a:t>Por qué?</a:t>
            </a:r>
          </a:p>
          <a:p>
            <a:pPr>
              <a:defRPr sz="6000">
                <a:latin typeface="Chivo Light"/>
                <a:ea typeface="Chivo Light"/>
                <a:cs typeface="Chivo Light"/>
                <a:sym typeface="Chivo Light"/>
              </a:defRPr>
            </a:pPr>
            <a:r>
              <a:t>La UBA decide crear e implementar</a:t>
            </a:r>
          </a:p>
          <a:p>
            <a:pPr>
              <a:defRPr sz="6000">
                <a:latin typeface="Chivo Light"/>
                <a:ea typeface="Chivo Light"/>
                <a:cs typeface="Chivo Light"/>
                <a:sym typeface="Chivo Light"/>
              </a:defRPr>
            </a:pPr>
            <a:r>
              <a:t>un sistema de diseño y aplicaciones</a:t>
            </a:r>
          </a:p>
          <a:p>
            <a:pPr>
              <a:defRPr sz="6000">
                <a:latin typeface="Chivo Light"/>
                <a:ea typeface="Chivo Light"/>
                <a:cs typeface="Chivo Light"/>
                <a:sym typeface="Chivo Light"/>
              </a:defRPr>
            </a:pPr>
            <a:r>
              <a:t>que pongan en valor la trayectoria</a:t>
            </a:r>
          </a:p>
          <a:p>
            <a:pPr>
              <a:defRPr sz="6000">
                <a:latin typeface="Chivo Light"/>
                <a:ea typeface="Chivo Light"/>
                <a:cs typeface="Chivo Light"/>
                <a:sym typeface="Chivo Light"/>
              </a:defRPr>
            </a:pPr>
            <a:r>
              <a:t>y prestigio de la Institución,</a:t>
            </a:r>
          </a:p>
          <a:p>
            <a:pPr>
              <a:defRPr sz="6000">
                <a:latin typeface="Chivo Light"/>
                <a:ea typeface="Chivo Light"/>
                <a:cs typeface="Chivo Light"/>
                <a:sym typeface="Chivo Light"/>
              </a:defRPr>
            </a:pPr>
            <a:r>
              <a:t>en el marco del bicentenario</a:t>
            </a:r>
          </a:p>
          <a:p>
            <a:pPr>
              <a:defRPr sz="6000">
                <a:latin typeface="Chivo Light"/>
                <a:ea typeface="Chivo Light"/>
                <a:cs typeface="Chivo Light"/>
                <a:sym typeface="Chivo Light"/>
              </a:defRPr>
            </a:pPr>
            <a:r>
              <a:t>de su creación (en el año 2021)</a:t>
            </a:r>
          </a:p>
        </p:txBody>
      </p:sp>
      <p:pic>
        <p:nvPicPr>
          <p:cNvPr id="35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358836" y="717281"/>
            <a:ext cx="1272702" cy="12727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16.png" descr="image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99600" y="1858710"/>
            <a:ext cx="6784801" cy="1158597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3600000">
              <a:srgbClr val="000000">
                <a:alpha val="40000"/>
              </a:srgbClr>
            </a:outerShdw>
          </a:effectLst>
        </p:spPr>
      </p:pic>
      <p:sp>
        <p:nvSpPr>
          <p:cNvPr id="104" name="19 Base Póster Congreso versión 9-16"/>
          <p:cNvSpPr txBox="1"/>
          <p:nvPr/>
        </p:nvSpPr>
        <p:spPr>
          <a:xfrm>
            <a:off x="615302" y="545617"/>
            <a:ext cx="7077964" cy="752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>
            <a:spAutoFit/>
          </a:bodyPr>
          <a:lstStyle/>
          <a:p>
            <a:pPr defTabSz="821530">
              <a:defRPr b="1" sz="3000">
                <a:solidFill>
                  <a:srgbClr val="373535"/>
                </a:solidFill>
                <a:latin typeface="Chivo"/>
                <a:ea typeface="Chivo"/>
                <a:cs typeface="Chivo"/>
                <a:sym typeface="Chivo"/>
              </a:defRPr>
            </a:pPr>
            <a:r>
              <a:t>19 </a:t>
            </a:r>
            <a:r>
              <a:rPr b="0">
                <a:latin typeface="Chivo Light"/>
                <a:ea typeface="Chivo Light"/>
                <a:cs typeface="Chivo Light"/>
                <a:sym typeface="Chivo Light"/>
              </a:rPr>
              <a:t>Base Póster Congreso versión 9-16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20 Base Presentación Clases"/>
          <p:cNvSpPr txBox="1"/>
          <p:nvPr/>
        </p:nvSpPr>
        <p:spPr>
          <a:xfrm>
            <a:off x="615302" y="545617"/>
            <a:ext cx="5355463" cy="752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>
            <a:spAutoFit/>
          </a:bodyPr>
          <a:lstStyle/>
          <a:p>
            <a:pPr defTabSz="821530">
              <a:defRPr b="1" sz="3000">
                <a:solidFill>
                  <a:srgbClr val="373535"/>
                </a:solidFill>
                <a:latin typeface="Chivo"/>
                <a:ea typeface="Chivo"/>
                <a:cs typeface="Chivo"/>
                <a:sym typeface="Chivo"/>
              </a:defRPr>
            </a:pPr>
            <a:r>
              <a:t>20 </a:t>
            </a:r>
            <a:r>
              <a:rPr b="0">
                <a:latin typeface="Chivo Light"/>
                <a:ea typeface="Chivo Light"/>
                <a:cs typeface="Chivo Light"/>
                <a:sym typeface="Chivo Light"/>
              </a:rPr>
              <a:t>Base Presentación Clases</a:t>
            </a:r>
          </a:p>
        </p:txBody>
      </p:sp>
      <p:pic>
        <p:nvPicPr>
          <p:cNvPr id="107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3772" y="2723758"/>
            <a:ext cx="17296456" cy="100972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9357" y="-2006913"/>
            <a:ext cx="25062712" cy="17729826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Muchas gracias!!"/>
          <p:cNvSpPr txBox="1"/>
          <p:nvPr/>
        </p:nvSpPr>
        <p:spPr>
          <a:xfrm>
            <a:off x="5020926" y="5398598"/>
            <a:ext cx="12157748" cy="1648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751" tIns="68751" rIns="68751" bIns="68751" anchor="ctr">
            <a:spAutoFit/>
          </a:bodyPr>
          <a:lstStyle>
            <a:lvl1pPr>
              <a:defRPr b="1" sz="10000">
                <a:solidFill>
                  <a:srgbClr val="FFFFFF"/>
                </a:solidFill>
                <a:latin typeface="Chivo"/>
                <a:ea typeface="Chivo"/>
                <a:cs typeface="Chivo"/>
                <a:sym typeface="Chivo"/>
              </a:defRPr>
            </a:lvl1pPr>
          </a:lstStyle>
          <a:p>
            <a:pPr/>
            <a:r>
              <a:t>Muchas gracias!!</a:t>
            </a:r>
          </a:p>
        </p:txBody>
      </p:sp>
      <p:pic>
        <p:nvPicPr>
          <p:cNvPr id="111" name="image5.png" descr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901636" y="514081"/>
            <a:ext cx="1272702" cy="12727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ara qué?…"/>
          <p:cNvSpPr txBox="1"/>
          <p:nvPr/>
        </p:nvSpPr>
        <p:spPr>
          <a:xfrm>
            <a:off x="5081646" y="2273300"/>
            <a:ext cx="16786107" cy="916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751" tIns="68751" rIns="68751" bIns="68751" anchor="ctr">
            <a:spAutoFit/>
          </a:bodyPr>
          <a:lstStyle/>
          <a:p>
            <a:pPr>
              <a:defRPr sz="6000">
                <a:solidFill>
                  <a:srgbClr val="E3392B"/>
                </a:solidFill>
                <a:latin typeface="Chivo Light"/>
                <a:ea typeface="Chivo Light"/>
                <a:cs typeface="Chivo Light"/>
                <a:sym typeface="Chivo Light"/>
              </a:defRPr>
            </a:pPr>
            <a:r>
              <a:t>Para qué?</a:t>
            </a:r>
          </a:p>
          <a:p>
            <a:pPr>
              <a:defRPr sz="6000">
                <a:latin typeface="Chivo Light"/>
                <a:ea typeface="Chivo Light"/>
                <a:cs typeface="Chivo Light"/>
                <a:sym typeface="Chivo Light"/>
              </a:defRPr>
            </a:pPr>
            <a:r>
              <a:t>Dar consistencia a la identidad</a:t>
            </a:r>
          </a:p>
          <a:p>
            <a:pPr>
              <a:defRPr sz="6000">
                <a:latin typeface="Chivo Light"/>
                <a:ea typeface="Chivo Light"/>
                <a:cs typeface="Chivo Light"/>
                <a:sym typeface="Chivo Light"/>
              </a:defRPr>
            </a:pPr>
            <a:r>
              <a:t>de nuestra Universidad</a:t>
            </a:r>
          </a:p>
          <a:p>
            <a:pPr>
              <a:defRPr sz="6000">
                <a:latin typeface="Chivo Light"/>
                <a:ea typeface="Chivo Light"/>
                <a:cs typeface="Chivo Light"/>
                <a:sym typeface="Chivo Light"/>
              </a:defRPr>
            </a:pPr>
          </a:p>
          <a:p>
            <a:pPr>
              <a:defRPr sz="6000">
                <a:latin typeface="Chivo Light"/>
                <a:ea typeface="Chivo Light"/>
                <a:cs typeface="Chivo Light"/>
                <a:sym typeface="Chivo Light"/>
              </a:defRPr>
            </a:pPr>
            <a:r>
              <a:t>Fomentar la pregnancia</a:t>
            </a:r>
          </a:p>
          <a:p>
            <a:pPr>
              <a:defRPr sz="6000">
                <a:latin typeface="Chivo Light"/>
                <a:ea typeface="Chivo Light"/>
                <a:cs typeface="Chivo Light"/>
                <a:sym typeface="Chivo Light"/>
              </a:defRPr>
            </a:pPr>
            <a:r>
              <a:t>de la identidad en la comunidad UBA</a:t>
            </a:r>
          </a:p>
          <a:p>
            <a:pPr>
              <a:defRPr sz="6000">
                <a:latin typeface="Chivo Light"/>
                <a:ea typeface="Chivo Light"/>
                <a:cs typeface="Chivo Light"/>
                <a:sym typeface="Chivo Light"/>
              </a:defRPr>
            </a:pPr>
          </a:p>
          <a:p>
            <a:pPr>
              <a:defRPr sz="6000">
                <a:latin typeface="Chivo Light"/>
                <a:ea typeface="Chivo Light"/>
                <a:cs typeface="Chivo Light"/>
                <a:sym typeface="Chivo Light"/>
              </a:defRPr>
            </a:pPr>
            <a:r>
              <a:t>Crear un estilo reconocible,</a:t>
            </a:r>
          </a:p>
          <a:p>
            <a:pPr>
              <a:defRPr sz="6000">
                <a:latin typeface="Chivo Light"/>
                <a:ea typeface="Chivo Light"/>
                <a:cs typeface="Chivo Light"/>
                <a:sym typeface="Chivo Light"/>
              </a:defRPr>
            </a:pPr>
            <a:r>
              <a:t>para integrar la comunicación UBA</a:t>
            </a:r>
          </a:p>
        </p:txBody>
      </p:sp>
      <p:pic>
        <p:nvPicPr>
          <p:cNvPr id="38" name="image2.png" descr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90848" y="11175017"/>
            <a:ext cx="3498441" cy="3277954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2 Introducción"/>
          <p:cNvSpPr txBox="1"/>
          <p:nvPr/>
        </p:nvSpPr>
        <p:spPr>
          <a:xfrm>
            <a:off x="615302" y="545617"/>
            <a:ext cx="3665855" cy="752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>
            <a:spAutoFit/>
          </a:bodyPr>
          <a:lstStyle/>
          <a:p>
            <a:pPr defTabSz="821530">
              <a:defRPr b="1" sz="3000">
                <a:solidFill>
                  <a:srgbClr val="373535"/>
                </a:solidFill>
                <a:latin typeface="Chivo"/>
                <a:ea typeface="Chivo"/>
                <a:cs typeface="Chivo"/>
                <a:sym typeface="Chivo"/>
              </a:defRPr>
            </a:pPr>
            <a:r>
              <a:t>2 </a:t>
            </a:r>
            <a:r>
              <a:rPr b="0">
                <a:latin typeface="Chivo Light"/>
                <a:ea typeface="Chivo Light"/>
                <a:cs typeface="Chivo Light"/>
                <a:sym typeface="Chivo Light"/>
              </a:rPr>
              <a:t>Introducción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jetivos?…"/>
          <p:cNvSpPr txBox="1"/>
          <p:nvPr/>
        </p:nvSpPr>
        <p:spPr>
          <a:xfrm>
            <a:off x="5082942" y="1885949"/>
            <a:ext cx="16749660" cy="994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751" tIns="68751" rIns="68751" bIns="68751" anchor="ctr">
            <a:spAutoFit/>
          </a:bodyPr>
          <a:lstStyle/>
          <a:p>
            <a:pPr>
              <a:defRPr sz="6000">
                <a:solidFill>
                  <a:srgbClr val="E3392B"/>
                </a:solidFill>
                <a:latin typeface="Chivo Light"/>
                <a:ea typeface="Chivo Light"/>
                <a:cs typeface="Chivo Light"/>
                <a:sym typeface="Chivo Light"/>
              </a:defRPr>
            </a:pPr>
            <a:r>
              <a:t>Objetivos?</a:t>
            </a:r>
          </a:p>
          <a:p>
            <a:pPr>
              <a:defRPr sz="6000">
                <a:latin typeface="Chivo Light"/>
                <a:ea typeface="Chivo Light"/>
                <a:cs typeface="Chivo Light"/>
                <a:sym typeface="Chivo Light"/>
              </a:defRPr>
            </a:pPr>
            <a:r>
              <a:t>Jerarquizar</a:t>
            </a:r>
          </a:p>
          <a:p>
            <a:pPr>
              <a:defRPr sz="4500">
                <a:latin typeface="Chivo Light"/>
                <a:ea typeface="Chivo Light"/>
                <a:cs typeface="Chivo Light"/>
                <a:sym typeface="Chivo Light"/>
              </a:defRPr>
            </a:pPr>
            <a:r>
              <a:t>los atributos y valores emblemáticos de prestigio</a:t>
            </a:r>
          </a:p>
          <a:p>
            <a:pPr>
              <a:defRPr sz="4500">
                <a:latin typeface="Chivo Light"/>
                <a:ea typeface="Chivo Light"/>
                <a:cs typeface="Chivo Light"/>
                <a:sym typeface="Chivo Light"/>
              </a:defRPr>
            </a:pPr>
            <a:r>
              <a:t>y excelencia académica que tiene nuestra Universidad, conservando su acervo histórico</a:t>
            </a:r>
          </a:p>
          <a:p>
            <a:pPr>
              <a:defRPr sz="6000">
                <a:latin typeface="Chivo Light"/>
                <a:ea typeface="Chivo Light"/>
                <a:cs typeface="Chivo Light"/>
                <a:sym typeface="Chivo Light"/>
              </a:defRPr>
            </a:pPr>
            <a:r>
              <a:t>Proveer</a:t>
            </a:r>
          </a:p>
          <a:p>
            <a:pPr>
              <a:defRPr sz="4500">
                <a:latin typeface="Chivo Light"/>
                <a:ea typeface="Chivo Light"/>
                <a:cs typeface="Chivo Light"/>
                <a:sym typeface="Chivo Light"/>
              </a:defRPr>
            </a:pPr>
            <a:r>
              <a:t>un sistema integral que contemple, además que fortalezca, </a:t>
            </a:r>
          </a:p>
          <a:p>
            <a:pPr>
              <a:defRPr sz="4500">
                <a:latin typeface="Chivo Light"/>
                <a:ea typeface="Chivo Light"/>
                <a:cs typeface="Chivo Light"/>
                <a:sym typeface="Chivo Light"/>
              </a:defRPr>
            </a:pPr>
            <a:r>
              <a:t>la imagen institucional como conjunto</a:t>
            </a:r>
          </a:p>
          <a:p>
            <a:pPr>
              <a:defRPr sz="6000">
                <a:latin typeface="Chivo Light"/>
                <a:ea typeface="Chivo Light"/>
                <a:cs typeface="Chivo Light"/>
                <a:sym typeface="Chivo Light"/>
              </a:defRPr>
            </a:pPr>
            <a:r>
              <a:t>Consolidar</a:t>
            </a:r>
          </a:p>
          <a:p>
            <a:pPr>
              <a:defRPr sz="4500">
                <a:latin typeface="Chivo Light"/>
                <a:ea typeface="Chivo Light"/>
                <a:cs typeface="Chivo Light"/>
                <a:sym typeface="Chivo Light"/>
              </a:defRPr>
            </a:pPr>
            <a:r>
              <a:t>la historia del Sello Mayor, atendiendo a los aspectos </a:t>
            </a:r>
          </a:p>
          <a:p>
            <a:pPr>
              <a:defRPr sz="4500">
                <a:latin typeface="Chivo Light"/>
                <a:ea typeface="Chivo Light"/>
                <a:cs typeface="Chivo Light"/>
                <a:sym typeface="Chivo Light"/>
              </a:defRPr>
            </a:pPr>
            <a:r>
              <a:t>óptimos de legibilidad requeridos para distintas aplicaciones y soportes</a:t>
            </a:r>
          </a:p>
        </p:txBody>
      </p:sp>
      <p:sp>
        <p:nvSpPr>
          <p:cNvPr id="42" name="3 Introducción"/>
          <p:cNvSpPr txBox="1"/>
          <p:nvPr/>
        </p:nvSpPr>
        <p:spPr>
          <a:xfrm>
            <a:off x="615302" y="545617"/>
            <a:ext cx="3665855" cy="752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>
            <a:spAutoFit/>
          </a:bodyPr>
          <a:lstStyle/>
          <a:p>
            <a:pPr defTabSz="821530">
              <a:defRPr b="1" sz="3000">
                <a:solidFill>
                  <a:srgbClr val="373535"/>
                </a:solidFill>
                <a:latin typeface="Chivo"/>
                <a:ea typeface="Chivo"/>
                <a:cs typeface="Chivo"/>
                <a:sym typeface="Chivo"/>
              </a:defRPr>
            </a:pPr>
            <a:r>
              <a:t>3 </a:t>
            </a:r>
            <a:r>
              <a:rPr b="0">
                <a:latin typeface="Chivo Light"/>
                <a:ea typeface="Chivo Light"/>
                <a:cs typeface="Chivo Light"/>
                <a:sym typeface="Chivo Light"/>
              </a:rPr>
              <a:t>Introducción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57539" y="2651303"/>
            <a:ext cx="13068922" cy="8413394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4 Marca UBA"/>
          <p:cNvSpPr txBox="1"/>
          <p:nvPr/>
        </p:nvSpPr>
        <p:spPr>
          <a:xfrm>
            <a:off x="615302" y="545617"/>
            <a:ext cx="3665855" cy="752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>
            <a:spAutoFit/>
          </a:bodyPr>
          <a:lstStyle/>
          <a:p>
            <a:pPr defTabSz="821530">
              <a:defRPr b="1" sz="3000">
                <a:solidFill>
                  <a:srgbClr val="373535"/>
                </a:solidFill>
                <a:latin typeface="Chivo"/>
                <a:ea typeface="Chivo"/>
                <a:cs typeface="Chivo"/>
                <a:sym typeface="Chivo"/>
              </a:defRPr>
            </a:pPr>
            <a:r>
              <a:t>4 </a:t>
            </a:r>
            <a:r>
              <a:rPr b="0">
                <a:latin typeface="Chivo Light"/>
                <a:ea typeface="Chivo Light"/>
                <a:cs typeface="Chivo Light"/>
                <a:sym typeface="Chivo Light"/>
              </a:rPr>
              <a:t>Marca UBA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or lo tanto,…"/>
          <p:cNvSpPr txBox="1"/>
          <p:nvPr/>
        </p:nvSpPr>
        <p:spPr>
          <a:xfrm>
            <a:off x="5079388" y="4781550"/>
            <a:ext cx="12831010" cy="415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751" tIns="68751" rIns="68751" bIns="68751">
            <a:spAutoFit/>
          </a:bodyPr>
          <a:lstStyle/>
          <a:p>
            <a:pPr>
              <a:defRPr sz="6100">
                <a:solidFill>
                  <a:srgbClr val="E3392B"/>
                </a:solidFill>
                <a:latin typeface="Chivo Light"/>
                <a:ea typeface="Chivo Light"/>
                <a:cs typeface="Chivo Light"/>
                <a:sym typeface="Chivo Light"/>
              </a:defRPr>
            </a:pPr>
            <a:r>
              <a:t>Por lo tanto,</a:t>
            </a:r>
          </a:p>
          <a:p>
            <a:pPr>
              <a:defRPr sz="6100">
                <a:latin typeface="Chivo Light"/>
                <a:ea typeface="Chivo Light"/>
                <a:cs typeface="Chivo Light"/>
                <a:sym typeface="Chivo Light"/>
              </a:defRPr>
            </a:pPr>
            <a:r>
              <a:t>presentamos el uso de la marca</a:t>
            </a:r>
          </a:p>
          <a:p>
            <a:pPr>
              <a:defRPr sz="6100">
                <a:latin typeface="Chivo Light"/>
                <a:ea typeface="Chivo Light"/>
                <a:cs typeface="Chivo Light"/>
                <a:sym typeface="Chivo Light"/>
              </a:defRPr>
            </a:pPr>
            <a:r>
              <a:t>para Nuestra Casa de Estudios,</a:t>
            </a:r>
          </a:p>
          <a:p>
            <a:pPr>
              <a:defRPr sz="6100">
                <a:latin typeface="Chivo Light"/>
                <a:ea typeface="Chivo Light"/>
                <a:cs typeface="Chivo Light"/>
                <a:sym typeface="Chivo Light"/>
              </a:defRPr>
            </a:pPr>
            <a:r>
              <a:t>la Facultad de Odontología:</a:t>
            </a:r>
          </a:p>
        </p:txBody>
      </p:sp>
      <p:pic>
        <p:nvPicPr>
          <p:cNvPr id="48" name="image2.png" descr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90848" y="11175017"/>
            <a:ext cx="3498441" cy="3277954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5 Introducción"/>
          <p:cNvSpPr txBox="1"/>
          <p:nvPr/>
        </p:nvSpPr>
        <p:spPr>
          <a:xfrm>
            <a:off x="615302" y="545617"/>
            <a:ext cx="3665855" cy="752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>
            <a:spAutoFit/>
          </a:bodyPr>
          <a:lstStyle/>
          <a:p>
            <a:pPr defTabSz="821530">
              <a:defRPr b="1" sz="3000">
                <a:solidFill>
                  <a:srgbClr val="373535"/>
                </a:solidFill>
                <a:latin typeface="Chivo"/>
                <a:ea typeface="Chivo"/>
                <a:cs typeface="Chivo"/>
                <a:sym typeface="Chivo"/>
              </a:defRPr>
            </a:pPr>
            <a:r>
              <a:t>5 </a:t>
            </a:r>
            <a:r>
              <a:rPr b="0">
                <a:latin typeface="Chivo Light"/>
                <a:ea typeface="Chivo Light"/>
                <a:cs typeface="Chivo Light"/>
                <a:sym typeface="Chivo Light"/>
              </a:rPr>
              <a:t>Introducción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9357" y="-2006913"/>
            <a:ext cx="25062712" cy="17729826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Prestigio…"/>
          <p:cNvSpPr txBox="1"/>
          <p:nvPr/>
        </p:nvSpPr>
        <p:spPr>
          <a:xfrm>
            <a:off x="5074186" y="4788997"/>
            <a:ext cx="14511912" cy="467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751" tIns="68751" rIns="68751" bIns="68751">
            <a:spAutoFit/>
          </a:bodyPr>
          <a:lstStyle/>
          <a:p>
            <a:pPr>
              <a:defRPr b="1" sz="10000">
                <a:latin typeface="Chivo"/>
                <a:ea typeface="Chivo"/>
                <a:cs typeface="Chivo"/>
                <a:sym typeface="Chivo"/>
              </a:defRPr>
            </a:pPr>
            <a:r>
              <a:t>Prestigio</a:t>
            </a:r>
          </a:p>
          <a:p>
            <a:pPr>
              <a:defRPr b="1" sz="10000">
                <a:latin typeface="Chivo"/>
                <a:ea typeface="Chivo"/>
                <a:cs typeface="Chivo"/>
                <a:sym typeface="Chivo"/>
              </a:defRPr>
            </a:pPr>
            <a:r>
              <a:t>Excelencia académica</a:t>
            </a:r>
          </a:p>
          <a:p>
            <a:pPr>
              <a:defRPr b="1" sz="10000">
                <a:latin typeface="Chivo"/>
                <a:ea typeface="Chivo"/>
                <a:cs typeface="Chivo"/>
                <a:sym typeface="Chivo"/>
              </a:defRPr>
            </a:pPr>
            <a:r>
              <a:t>Acervo histórico</a:t>
            </a:r>
          </a:p>
        </p:txBody>
      </p:sp>
      <p:pic>
        <p:nvPicPr>
          <p:cNvPr id="53" name="image5.png" descr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358836" y="717281"/>
            <a:ext cx="1272702" cy="12727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6.png" descr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3113" y="5508290"/>
            <a:ext cx="15237774" cy="2699420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7 Marca .UBA +Sello mayor + Facultad"/>
          <p:cNvSpPr txBox="1"/>
          <p:nvPr/>
        </p:nvSpPr>
        <p:spPr>
          <a:xfrm>
            <a:off x="615302" y="545617"/>
            <a:ext cx="7018528" cy="752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>
            <a:spAutoFit/>
          </a:bodyPr>
          <a:lstStyle/>
          <a:p>
            <a:pPr defTabSz="821530">
              <a:defRPr b="1" sz="3000">
                <a:solidFill>
                  <a:srgbClr val="373535"/>
                </a:solidFill>
                <a:latin typeface="Chivo"/>
                <a:ea typeface="Chivo"/>
                <a:cs typeface="Chivo"/>
                <a:sym typeface="Chivo"/>
              </a:defRPr>
            </a:pPr>
            <a:r>
              <a:t>7 </a:t>
            </a:r>
            <a:r>
              <a:rPr b="0">
                <a:latin typeface="Chivo Light"/>
                <a:ea typeface="Chivo Light"/>
                <a:cs typeface="Chivo Light"/>
                <a:sym typeface="Chivo Light"/>
              </a:rPr>
              <a:t>Marca .UBA +Sello mayor + Facultad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7.png" descr="image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69927" y="5472012"/>
            <a:ext cx="15244146" cy="2771976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8 Marca .UBA + Facultad + Sello Facultad - Comunicaciones externas"/>
          <p:cNvSpPr txBox="1"/>
          <p:nvPr/>
        </p:nvSpPr>
        <p:spPr>
          <a:xfrm>
            <a:off x="615302" y="545617"/>
            <a:ext cx="12482068" cy="752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>
            <a:spAutoFit/>
          </a:bodyPr>
          <a:lstStyle/>
          <a:p>
            <a:pPr defTabSz="821530">
              <a:defRPr b="1" sz="3000">
                <a:solidFill>
                  <a:srgbClr val="373535"/>
                </a:solidFill>
                <a:latin typeface="Chivo"/>
                <a:ea typeface="Chivo"/>
                <a:cs typeface="Chivo"/>
                <a:sym typeface="Chivo"/>
              </a:defRPr>
            </a:pPr>
            <a:r>
              <a:t>8 </a:t>
            </a:r>
            <a:r>
              <a:rPr b="0">
                <a:latin typeface="Chivo Light"/>
                <a:ea typeface="Chivo Light"/>
                <a:cs typeface="Chivo Light"/>
                <a:sym typeface="Chivo Light"/>
              </a:rPr>
              <a:t>Marca .UBA + Facultad + Sello Facultad - Comunicaciones externas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68751" tIns="68751" rIns="68751" bIns="68751" numCol="1" spcCol="38100" rtlCol="0" anchor="ctr" upright="0">
        <a:spAutoFit/>
      </a:bodyPr>
      <a:lstStyle>
        <a:defPPr marL="0" marR="0" indent="0" algn="l" defTabSz="61876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61876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68751" tIns="68751" rIns="68751" bIns="68751" numCol="1" spcCol="38100" rtlCol="0" anchor="ctr" upright="0">
        <a:spAutoFit/>
      </a:bodyPr>
      <a:lstStyle>
        <a:defPPr marL="0" marR="0" indent="0" algn="l" defTabSz="61876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61876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