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8803600" cy="50406300"/>
  <p:notesSz cx="6797675" cy="9926638"/>
  <p:defaultTextStyle>
    <a:defPPr>
      <a:defRPr lang="es-AR"/>
    </a:defPPr>
    <a:lvl1pPr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82813" indent="-1725613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65625" indent="-3451225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48438" indent="-5176838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31250" indent="-6902450" algn="l" defTabSz="43656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797"/>
    <a:srgbClr val="A0E385"/>
    <a:srgbClr val="CCE4C6"/>
    <a:srgbClr val="B5FBFD"/>
    <a:srgbClr val="FFFFB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8" autoAdjust="0"/>
    <p:restoredTop sz="93772" autoAdjust="0"/>
  </p:normalViewPr>
  <p:slideViewPr>
    <p:cSldViewPr>
      <p:cViewPr>
        <p:scale>
          <a:sx n="86" d="100"/>
          <a:sy n="86" d="100"/>
        </p:scale>
        <p:origin x="2850" y="-180"/>
      </p:cViewPr>
      <p:guideLst>
        <p:guide orient="horz" pos="15876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23E63-CBC7-417D-BC59-F78F6ACAA0E1}" type="datetimeFigureOut">
              <a:rPr lang="es-AR" smtClean="0"/>
              <a:t>30/10/2019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23738-9F03-48A1-84BF-F515F60EC7C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515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4" y="15658637"/>
            <a:ext cx="24483061" cy="1080468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2" y="28563571"/>
            <a:ext cx="20162520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3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66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49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32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15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98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2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46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9025-D0EA-4F5B-A138-78ED15681275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69D61-8255-47D2-9524-5FD10B7A11F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98E8B-5038-4DA5-A421-7520F579C4FD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80FB9-4313-4201-915E-06E3137CF5E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882612" y="2018601"/>
            <a:ext cx="6480810" cy="4300870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0180" y="2018601"/>
            <a:ext cx="18962370" cy="4300870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6881-5C95-4999-A8B5-F2A6B5F2A50A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03A3-168E-4955-9784-539B12DEE2C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A8258-34BA-4EBD-AF84-8175C807DAB1}" type="datetimeFigureOut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9DBBE4-332D-48AA-A2A3-30B098ED2095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28AA-FFF2-4501-9BB9-A3423C9BBD94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8B308-937B-42A2-9BB9-471E49C751B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7" y="32390714"/>
            <a:ext cx="24483061" cy="10011254"/>
          </a:xfrm>
        </p:spPr>
        <p:txBody>
          <a:bodyPr anchor="t"/>
          <a:lstStyle>
            <a:lvl1pPr algn="l">
              <a:defRPr sz="191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7" y="21364347"/>
            <a:ext cx="24483061" cy="11026372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8313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662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54939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325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156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0987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28191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4650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D946-CD10-4733-B0FB-CA1098035163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CDC6F-294B-4E61-8509-2DF07C393A5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0182" y="11761481"/>
            <a:ext cx="12721590" cy="33265828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641831" y="11761481"/>
            <a:ext cx="12721590" cy="33265828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892A-C37A-43BB-9F7D-22D8BA8FFA5E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1019-542D-431C-B39C-053EE098239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2" y="11283084"/>
            <a:ext cx="12726592" cy="4702250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83130" indent="0">
              <a:buNone/>
              <a:defRPr sz="9600" b="1"/>
            </a:lvl2pPr>
            <a:lvl3pPr marL="4366260" indent="0">
              <a:buNone/>
              <a:defRPr sz="8600" b="1"/>
            </a:lvl3pPr>
            <a:lvl4pPr marL="6549390" indent="0">
              <a:buNone/>
              <a:defRPr sz="7600" b="1"/>
            </a:lvl4pPr>
            <a:lvl5pPr marL="8732520" indent="0">
              <a:buNone/>
              <a:defRPr sz="7600" b="1"/>
            </a:lvl5pPr>
            <a:lvl6pPr marL="10915650" indent="0">
              <a:buNone/>
              <a:defRPr sz="7600" b="1"/>
            </a:lvl6pPr>
            <a:lvl7pPr marL="13098780" indent="0">
              <a:buNone/>
              <a:defRPr sz="7600" b="1"/>
            </a:lvl7pPr>
            <a:lvl8pPr marL="15281910" indent="0">
              <a:buNone/>
              <a:defRPr sz="7600" b="1"/>
            </a:lvl8pPr>
            <a:lvl9pPr marL="1746504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2" y="15985332"/>
            <a:ext cx="12726592" cy="29041967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4" y="11283084"/>
            <a:ext cx="12731590" cy="4702250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83130" indent="0">
              <a:buNone/>
              <a:defRPr sz="9600" b="1"/>
            </a:lvl2pPr>
            <a:lvl3pPr marL="4366260" indent="0">
              <a:buNone/>
              <a:defRPr sz="8600" b="1"/>
            </a:lvl3pPr>
            <a:lvl4pPr marL="6549390" indent="0">
              <a:buNone/>
              <a:defRPr sz="7600" b="1"/>
            </a:lvl4pPr>
            <a:lvl5pPr marL="8732520" indent="0">
              <a:buNone/>
              <a:defRPr sz="7600" b="1"/>
            </a:lvl5pPr>
            <a:lvl6pPr marL="10915650" indent="0">
              <a:buNone/>
              <a:defRPr sz="7600" b="1"/>
            </a:lvl6pPr>
            <a:lvl7pPr marL="13098780" indent="0">
              <a:buNone/>
              <a:defRPr sz="7600" b="1"/>
            </a:lvl7pPr>
            <a:lvl8pPr marL="15281910" indent="0">
              <a:buNone/>
              <a:defRPr sz="7600" b="1"/>
            </a:lvl8pPr>
            <a:lvl9pPr marL="1746504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4" y="15985332"/>
            <a:ext cx="12731590" cy="29041967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A2C1-762B-4C8E-AD57-2E031D0501DD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3D1BB-86BC-44F5-885D-FB572357F93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2AC25-C0B8-4D9C-A9AE-252F5597B017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C5E4E-FDFA-4D94-8D7E-873BD07E5C7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EEA0B-F89B-4E75-9B80-7A2D3864D29C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4DBCD-2BB5-4EA0-90F6-B5C0DB00CA5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6" y="2006923"/>
            <a:ext cx="9476187" cy="8541067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13" y="2006925"/>
            <a:ext cx="16102015" cy="43020384"/>
          </a:xfrm>
        </p:spPr>
        <p:txBody>
          <a:bodyPr/>
          <a:lstStyle>
            <a:lvl1pPr>
              <a:defRPr sz="153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6" y="10547990"/>
            <a:ext cx="9476187" cy="34479315"/>
          </a:xfrm>
        </p:spPr>
        <p:txBody>
          <a:bodyPr/>
          <a:lstStyle>
            <a:lvl1pPr marL="0" indent="0">
              <a:buNone/>
              <a:defRPr sz="6700"/>
            </a:lvl1pPr>
            <a:lvl2pPr marL="2183130" indent="0">
              <a:buNone/>
              <a:defRPr sz="5700"/>
            </a:lvl2pPr>
            <a:lvl3pPr marL="4366260" indent="0">
              <a:buNone/>
              <a:defRPr sz="4800"/>
            </a:lvl3pPr>
            <a:lvl4pPr marL="6549390" indent="0">
              <a:buNone/>
              <a:defRPr sz="4300"/>
            </a:lvl4pPr>
            <a:lvl5pPr marL="8732520" indent="0">
              <a:buNone/>
              <a:defRPr sz="4300"/>
            </a:lvl5pPr>
            <a:lvl6pPr marL="10915650" indent="0">
              <a:buNone/>
              <a:defRPr sz="4300"/>
            </a:lvl6pPr>
            <a:lvl7pPr marL="13098780" indent="0">
              <a:buNone/>
              <a:defRPr sz="4300"/>
            </a:lvl7pPr>
            <a:lvl8pPr marL="15281910" indent="0">
              <a:buNone/>
              <a:defRPr sz="4300"/>
            </a:lvl8pPr>
            <a:lvl9pPr marL="1746504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530A9-6B7A-42DC-BED9-61C5EEE426A5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B562E-D00E-4634-8C38-576D64F73ED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35284413"/>
            <a:ext cx="17282160" cy="4165526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4503895"/>
            <a:ext cx="1728216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300"/>
            </a:lvl1pPr>
            <a:lvl2pPr marL="2183130" indent="0">
              <a:buNone/>
              <a:defRPr sz="13400"/>
            </a:lvl2pPr>
            <a:lvl3pPr marL="4366260" indent="0">
              <a:buNone/>
              <a:defRPr sz="11500"/>
            </a:lvl3pPr>
            <a:lvl4pPr marL="6549390" indent="0">
              <a:buNone/>
              <a:defRPr sz="9600"/>
            </a:lvl4pPr>
            <a:lvl5pPr marL="8732520" indent="0">
              <a:buNone/>
              <a:defRPr sz="9600"/>
            </a:lvl5pPr>
            <a:lvl6pPr marL="10915650" indent="0">
              <a:buNone/>
              <a:defRPr sz="9600"/>
            </a:lvl6pPr>
            <a:lvl7pPr marL="13098780" indent="0">
              <a:buNone/>
              <a:defRPr sz="9600"/>
            </a:lvl7pPr>
            <a:lvl8pPr marL="15281910" indent="0">
              <a:buNone/>
              <a:defRPr sz="9600"/>
            </a:lvl8pPr>
            <a:lvl9pPr marL="17465040" indent="0">
              <a:buNone/>
              <a:defRPr sz="96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39449939"/>
            <a:ext cx="1728216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83130" indent="0">
              <a:buNone/>
              <a:defRPr sz="5700"/>
            </a:lvl2pPr>
            <a:lvl3pPr marL="4366260" indent="0">
              <a:buNone/>
              <a:defRPr sz="4800"/>
            </a:lvl3pPr>
            <a:lvl4pPr marL="6549390" indent="0">
              <a:buNone/>
              <a:defRPr sz="4300"/>
            </a:lvl4pPr>
            <a:lvl5pPr marL="8732520" indent="0">
              <a:buNone/>
              <a:defRPr sz="4300"/>
            </a:lvl5pPr>
            <a:lvl6pPr marL="10915650" indent="0">
              <a:buNone/>
              <a:defRPr sz="4300"/>
            </a:lvl6pPr>
            <a:lvl7pPr marL="13098780" indent="0">
              <a:buNone/>
              <a:defRPr sz="4300"/>
            </a:lvl7pPr>
            <a:lvl8pPr marL="15281910" indent="0">
              <a:buNone/>
              <a:defRPr sz="4300"/>
            </a:lvl8pPr>
            <a:lvl9pPr marL="1746504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BCE21-2D66-4381-AB38-884757BFACEB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EB07-C2F6-457E-BDAE-579992D190C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1439863" y="2019300"/>
            <a:ext cx="25923875" cy="840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6626" tIns="218313" rIns="436626" bIns="2183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439863" y="11761788"/>
            <a:ext cx="25923875" cy="3326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6626" tIns="218313" rIns="436626" bIns="21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39863" y="46718538"/>
            <a:ext cx="67214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l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B52D85-3268-4097-85C4-C8437D82AB38}" type="datetimeFigureOut">
              <a:rPr lang="es-AR"/>
              <a:pPr>
                <a:defRPr/>
              </a:pPr>
              <a:t>30/10/2019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913" y="46718538"/>
            <a:ext cx="91217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ctr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263" y="46718538"/>
            <a:ext cx="6721475" cy="2684462"/>
          </a:xfrm>
          <a:prstGeom prst="rect">
            <a:avLst/>
          </a:prstGeom>
        </p:spPr>
        <p:txBody>
          <a:bodyPr vert="horz" lIns="436626" tIns="218313" rIns="436626" bIns="218313" rtlCol="0" anchor="ctr"/>
          <a:lstStyle>
            <a:lvl1pPr algn="r" defTabSz="4366260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7F0E0F-D160-4FA4-AA1D-F8F661E27E5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365625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2pPr>
      <a:lvl3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3pPr>
      <a:lvl4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4pPr>
      <a:lvl5pPr algn="ctr" defTabSz="4365625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5pPr>
      <a:lvl6pPr marL="4572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6pPr>
      <a:lvl7pPr marL="9144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7pPr>
      <a:lvl8pPr marL="13716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8pPr>
      <a:lvl9pPr marL="1828800" algn="ctr" defTabSz="4365625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9pPr>
    </p:titleStyle>
    <p:bodyStyle>
      <a:lvl1pPr marL="1636713" indent="-16367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46475" indent="-136366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57825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40638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23450" indent="-1090613" algn="l" defTabSz="43656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721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034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37347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556605" indent="-1091565" algn="l" defTabSz="436626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8313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6626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4939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3252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1565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09878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191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465040" algn="l" defTabSz="43662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714669" y="17069942"/>
            <a:ext cx="13750925" cy="5445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70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714670" y="9729788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79" name="1 CuadroTexto"/>
          <p:cNvSpPr txBox="1"/>
          <p:nvPr/>
        </p:nvSpPr>
        <p:spPr>
          <a:xfrm>
            <a:off x="14737263" y="9721430"/>
            <a:ext cx="12047428" cy="17886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METHODS/  MATERIALES Y MÉTODO</a:t>
            </a: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60240" y="9737069"/>
            <a:ext cx="13752513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999200" y="0"/>
            <a:ext cx="0" cy="4576763"/>
          </a:xfrm>
          <a:prstGeom prst="line">
            <a:avLst/>
          </a:prstGeom>
          <a:ln w="31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utoShape 2" descr="Resultado de imagen para iadr london 2018"/>
          <p:cNvSpPr>
            <a:spLocks noChangeAspect="1" noChangeArrowheads="1"/>
          </p:cNvSpPr>
          <p:nvPr/>
        </p:nvSpPr>
        <p:spPr bwMode="auto">
          <a:xfrm>
            <a:off x="1138238" y="-198438"/>
            <a:ext cx="342900" cy="419101"/>
          </a:xfrm>
          <a:prstGeom prst="rect">
            <a:avLst/>
          </a:prstGeom>
          <a:noFill/>
          <a:extLst/>
        </p:spPr>
        <p:txBody>
          <a:bodyPr lIns="90011" tIns="45006" rIns="90011" bIns="45006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8466">
              <a:latin typeface="+mn-lt"/>
              <a:cs typeface="+mn-cs"/>
            </a:endParaRPr>
          </a:p>
        </p:txBody>
      </p:sp>
      <p:sp>
        <p:nvSpPr>
          <p:cNvPr id="83" name="12 CuadroTexto"/>
          <p:cNvSpPr txBox="1"/>
          <p:nvPr/>
        </p:nvSpPr>
        <p:spPr>
          <a:xfrm>
            <a:off x="342900" y="28246650"/>
            <a:ext cx="6893596" cy="12132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CONCLUSIONS 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lang="en-US" sz="2756" b="1" dirty="0" smtClean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.   </a:t>
            </a:r>
            <a:endParaRPr lang="es-AR" sz="2756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8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377025" y="17069942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AIM / OBJETIVO </a:t>
            </a:r>
          </a:p>
        </p:txBody>
      </p:sp>
      <p:sp>
        <p:nvSpPr>
          <p:cNvPr id="174" name="19 CuadroTexto"/>
          <p:cNvSpPr txBox="1"/>
          <p:nvPr/>
        </p:nvSpPr>
        <p:spPr>
          <a:xfrm>
            <a:off x="1230313" y="22920325"/>
            <a:ext cx="396875" cy="574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150" b="1" dirty="0">
                <a:solidFill>
                  <a:schemeClr val="bg1"/>
                </a:solidFill>
                <a:latin typeface="+mn-lt"/>
                <a:cs typeface="+mn-cs"/>
              </a:rPr>
              <a:t>C</a:t>
            </a:r>
          </a:p>
        </p:txBody>
      </p:sp>
      <p:sp>
        <p:nvSpPr>
          <p:cNvPr id="175" name="20 CuadroTexto"/>
          <p:cNvSpPr txBox="1"/>
          <p:nvPr/>
        </p:nvSpPr>
        <p:spPr>
          <a:xfrm>
            <a:off x="1119188" y="24603075"/>
            <a:ext cx="557212" cy="454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363" b="1" dirty="0">
                <a:solidFill>
                  <a:schemeClr val="bg1"/>
                </a:solidFill>
                <a:latin typeface="+mn-lt"/>
                <a:cs typeface="+mn-cs"/>
              </a:rPr>
              <a:t>OR</a:t>
            </a:r>
            <a:endParaRPr lang="es-AR" sz="315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6" name="1 CuadroTexto"/>
          <p:cNvSpPr txBox="1"/>
          <p:nvPr/>
        </p:nvSpPr>
        <p:spPr>
          <a:xfrm>
            <a:off x="14716258" y="17063504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rgbClr val="FFFFFF"/>
                </a:solidFill>
                <a:latin typeface="Arial"/>
                <a:cs typeface="Arial"/>
              </a:rPr>
              <a:t>RESULTS / </a:t>
            </a:r>
            <a:r>
              <a:rPr lang="en-US" sz="2756" b="1" dirty="0" smtClean="0">
                <a:solidFill>
                  <a:srgbClr val="FFFFFF"/>
                </a:solidFill>
                <a:latin typeface="Arial"/>
                <a:cs typeface="Arial"/>
              </a:rPr>
              <a:t>RESULTADOS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8" name="13 CuadroTexto"/>
          <p:cNvSpPr txBox="1"/>
          <p:nvPr/>
        </p:nvSpPr>
        <p:spPr>
          <a:xfrm>
            <a:off x="393700" y="9721430"/>
            <a:ext cx="13734249" cy="19100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solidFill>
                  <a:schemeClr val="bg1"/>
                </a:solidFill>
                <a:latin typeface="Arial"/>
                <a:cs typeface="Arial"/>
              </a:rPr>
              <a:t>INTRODUCTION / </a:t>
            </a:r>
            <a:r>
              <a:rPr lang="en-US" sz="2756" b="1" dirty="0" smtClean="0">
                <a:solidFill>
                  <a:schemeClr val="bg1"/>
                </a:solidFill>
                <a:latin typeface="Arial"/>
                <a:cs typeface="Arial"/>
              </a:rPr>
              <a:t>INTRODUCCIÓN (ARIAL 27.6)</a:t>
            </a:r>
            <a:endParaRPr lang="en-US" sz="2756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b="1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b="1" dirty="0">
                <a:ln w="0"/>
                <a:solidFill>
                  <a:schemeClr val="bg1"/>
                </a:solidFill>
                <a:latin typeface="Arial"/>
                <a:cs typeface="Arial"/>
              </a:rPr>
              <a:t>AIM / OBJETIVO</a:t>
            </a: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772" dirty="0">
              <a:solidFill>
                <a:srgbClr val="7F7F7F"/>
              </a:solidFill>
              <a:latin typeface="Arial"/>
              <a:cs typeface="Arial"/>
            </a:endParaRPr>
          </a:p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756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2756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87" name="object 4">
            <a:extLst>
              <a:ext uri="{FF2B5EF4-FFF2-40B4-BE49-F238E27FC236}"/>
            </a:extLst>
          </p:cNvPr>
          <p:cNvSpPr/>
          <p:nvPr/>
        </p:nvSpPr>
        <p:spPr>
          <a:xfrm>
            <a:off x="22490113" y="44756388"/>
            <a:ext cx="6313487" cy="5649912"/>
          </a:xfrm>
          <a:custGeom>
            <a:avLst/>
            <a:gdLst/>
            <a:ahLst/>
            <a:cxnLst/>
            <a:rect l="l" t="t" r="r" b="b"/>
            <a:pathLst>
              <a:path w="2517775" h="2253615">
                <a:moveTo>
                  <a:pt x="2517285" y="0"/>
                </a:moveTo>
                <a:lnTo>
                  <a:pt x="2503729" y="54795"/>
                </a:lnTo>
                <a:lnTo>
                  <a:pt x="2491858" y="99232"/>
                </a:lnTo>
                <a:lnTo>
                  <a:pt x="2479318" y="143392"/>
                </a:lnTo>
                <a:lnTo>
                  <a:pt x="2466114" y="187269"/>
                </a:lnTo>
                <a:lnTo>
                  <a:pt x="2452253" y="230859"/>
                </a:lnTo>
                <a:lnTo>
                  <a:pt x="2437740" y="274154"/>
                </a:lnTo>
                <a:lnTo>
                  <a:pt x="2422581" y="317150"/>
                </a:lnTo>
                <a:lnTo>
                  <a:pt x="2406782" y="359840"/>
                </a:lnTo>
                <a:lnTo>
                  <a:pt x="2390348" y="402219"/>
                </a:lnTo>
                <a:lnTo>
                  <a:pt x="2373286" y="444282"/>
                </a:lnTo>
                <a:lnTo>
                  <a:pt x="2355600" y="486021"/>
                </a:lnTo>
                <a:lnTo>
                  <a:pt x="2337298" y="527433"/>
                </a:lnTo>
                <a:lnTo>
                  <a:pt x="2318384" y="568510"/>
                </a:lnTo>
                <a:lnTo>
                  <a:pt x="2298864" y="609247"/>
                </a:lnTo>
                <a:lnTo>
                  <a:pt x="2278745" y="649638"/>
                </a:lnTo>
                <a:lnTo>
                  <a:pt x="2258031" y="689678"/>
                </a:lnTo>
                <a:lnTo>
                  <a:pt x="2236729" y="729361"/>
                </a:lnTo>
                <a:lnTo>
                  <a:pt x="2214845" y="768681"/>
                </a:lnTo>
                <a:lnTo>
                  <a:pt x="2192383" y="807632"/>
                </a:lnTo>
                <a:lnTo>
                  <a:pt x="2169351" y="846209"/>
                </a:lnTo>
                <a:lnTo>
                  <a:pt x="2145753" y="884405"/>
                </a:lnTo>
                <a:lnTo>
                  <a:pt x="2121595" y="922216"/>
                </a:lnTo>
                <a:lnTo>
                  <a:pt x="2096884" y="959634"/>
                </a:lnTo>
                <a:lnTo>
                  <a:pt x="2071625" y="996656"/>
                </a:lnTo>
                <a:lnTo>
                  <a:pt x="2045824" y="1033274"/>
                </a:lnTo>
                <a:lnTo>
                  <a:pt x="2019486" y="1069483"/>
                </a:lnTo>
                <a:lnTo>
                  <a:pt x="1992617" y="1105277"/>
                </a:lnTo>
                <a:lnTo>
                  <a:pt x="1965224" y="1140651"/>
                </a:lnTo>
                <a:lnTo>
                  <a:pt x="1937311" y="1175599"/>
                </a:lnTo>
                <a:lnTo>
                  <a:pt x="1908885" y="1210115"/>
                </a:lnTo>
                <a:lnTo>
                  <a:pt x="1879951" y="1244193"/>
                </a:lnTo>
                <a:lnTo>
                  <a:pt x="1850515" y="1277827"/>
                </a:lnTo>
                <a:lnTo>
                  <a:pt x="1820583" y="1311012"/>
                </a:lnTo>
                <a:lnTo>
                  <a:pt x="1790160" y="1343743"/>
                </a:lnTo>
                <a:lnTo>
                  <a:pt x="1759254" y="1376012"/>
                </a:lnTo>
                <a:lnTo>
                  <a:pt x="1727868" y="1407815"/>
                </a:lnTo>
                <a:lnTo>
                  <a:pt x="1696009" y="1439146"/>
                </a:lnTo>
                <a:lnTo>
                  <a:pt x="1663682" y="1469999"/>
                </a:lnTo>
                <a:lnTo>
                  <a:pt x="1630895" y="1500367"/>
                </a:lnTo>
                <a:lnTo>
                  <a:pt x="1597651" y="1530247"/>
                </a:lnTo>
                <a:lnTo>
                  <a:pt x="1563957" y="1559631"/>
                </a:lnTo>
                <a:lnTo>
                  <a:pt x="1529819" y="1588514"/>
                </a:lnTo>
                <a:lnTo>
                  <a:pt x="1495243" y="1616890"/>
                </a:lnTo>
                <a:lnTo>
                  <a:pt x="1460234" y="1644754"/>
                </a:lnTo>
                <a:lnTo>
                  <a:pt x="1424797" y="1672100"/>
                </a:lnTo>
                <a:lnTo>
                  <a:pt x="1388940" y="1698921"/>
                </a:lnTo>
                <a:lnTo>
                  <a:pt x="1352667" y="1725213"/>
                </a:lnTo>
                <a:lnTo>
                  <a:pt x="1315985" y="1750969"/>
                </a:lnTo>
                <a:lnTo>
                  <a:pt x="1278898" y="1776184"/>
                </a:lnTo>
                <a:lnTo>
                  <a:pt x="1241413" y="1800851"/>
                </a:lnTo>
                <a:lnTo>
                  <a:pt x="1203536" y="1824966"/>
                </a:lnTo>
                <a:lnTo>
                  <a:pt x="1165273" y="1848523"/>
                </a:lnTo>
                <a:lnTo>
                  <a:pt x="1126628" y="1871515"/>
                </a:lnTo>
                <a:lnTo>
                  <a:pt x="1087608" y="1893937"/>
                </a:lnTo>
                <a:lnTo>
                  <a:pt x="1048219" y="1915783"/>
                </a:lnTo>
                <a:lnTo>
                  <a:pt x="1008467" y="1937047"/>
                </a:lnTo>
                <a:lnTo>
                  <a:pt x="968356" y="1957724"/>
                </a:lnTo>
                <a:lnTo>
                  <a:pt x="927894" y="1977809"/>
                </a:lnTo>
                <a:lnTo>
                  <a:pt x="887085" y="1997294"/>
                </a:lnTo>
                <a:lnTo>
                  <a:pt x="845936" y="2016175"/>
                </a:lnTo>
                <a:lnTo>
                  <a:pt x="804451" y="2034445"/>
                </a:lnTo>
                <a:lnTo>
                  <a:pt x="762638" y="2052099"/>
                </a:lnTo>
                <a:lnTo>
                  <a:pt x="720502" y="2069132"/>
                </a:lnTo>
                <a:lnTo>
                  <a:pt x="678048" y="2085536"/>
                </a:lnTo>
                <a:lnTo>
                  <a:pt x="635283" y="2101308"/>
                </a:lnTo>
                <a:lnTo>
                  <a:pt x="592211" y="2116440"/>
                </a:lnTo>
                <a:lnTo>
                  <a:pt x="548839" y="2130928"/>
                </a:lnTo>
                <a:lnTo>
                  <a:pt x="505173" y="2144765"/>
                </a:lnTo>
                <a:lnTo>
                  <a:pt x="461219" y="2157945"/>
                </a:lnTo>
                <a:lnTo>
                  <a:pt x="416981" y="2170463"/>
                </a:lnTo>
                <a:lnTo>
                  <a:pt x="372466" y="2182314"/>
                </a:lnTo>
                <a:lnTo>
                  <a:pt x="327680" y="2193491"/>
                </a:lnTo>
                <a:lnTo>
                  <a:pt x="282628" y="2203988"/>
                </a:lnTo>
                <a:lnTo>
                  <a:pt x="237317" y="2213800"/>
                </a:lnTo>
                <a:lnTo>
                  <a:pt x="191751" y="2222922"/>
                </a:lnTo>
                <a:lnTo>
                  <a:pt x="145937" y="2231347"/>
                </a:lnTo>
                <a:lnTo>
                  <a:pt x="99880" y="2239069"/>
                </a:lnTo>
                <a:lnTo>
                  <a:pt x="53587" y="2246083"/>
                </a:lnTo>
                <a:lnTo>
                  <a:pt x="7063" y="2252383"/>
                </a:lnTo>
                <a:lnTo>
                  <a:pt x="0" y="2253227"/>
                </a:lnTo>
                <a:lnTo>
                  <a:pt x="2517285" y="2253227"/>
                </a:lnTo>
                <a:lnTo>
                  <a:pt x="2517285" y="0"/>
                </a:lnTo>
                <a:close/>
              </a:path>
            </a:pathLst>
          </a:custGeom>
          <a:solidFill>
            <a:srgbClr val="E8332A"/>
          </a:solidFill>
        </p:spPr>
        <p:txBody>
          <a:bodyPr lIns="0" tIns="0" rIns="0" bIns="0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sz="21563">
              <a:latin typeface="+mn-lt"/>
              <a:cs typeface="+mn-cs"/>
            </a:endParaRPr>
          </a:p>
        </p:txBody>
      </p:sp>
      <p:sp>
        <p:nvSpPr>
          <p:cNvPr id="4324" name="4 CuadroTexto"/>
          <p:cNvSpPr txBox="1">
            <a:spLocks noChangeArrowheads="1"/>
          </p:cNvSpPr>
          <p:nvPr/>
        </p:nvSpPr>
        <p:spPr bwMode="auto">
          <a:xfrm>
            <a:off x="-88937" y="7479602"/>
            <a:ext cx="24817388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6626" tIns="218313" rIns="436626" bIns="218313">
            <a:spAutoFit/>
          </a:bodyPr>
          <a:lstStyle/>
          <a:p>
            <a:pPr algn="ctr"/>
            <a:r>
              <a:rPr lang="en-US" sz="4000" b="1" dirty="0" err="1" smtClean="0">
                <a:latin typeface="Calibri" pitchFamily="34" charset="0"/>
              </a:rPr>
              <a:t>Autores</a:t>
            </a:r>
            <a:r>
              <a:rPr lang="en-US" sz="4000" b="1" dirty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en</a:t>
            </a:r>
            <a:r>
              <a:rPr lang="en-US" sz="4000" b="1" dirty="0" smtClean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fuente</a:t>
            </a:r>
            <a:r>
              <a:rPr lang="en-US" sz="4000" b="1" dirty="0" smtClean="0">
                <a:latin typeface="Calibri" pitchFamily="34" charset="0"/>
              </a:rPr>
              <a:t> </a:t>
            </a:r>
            <a:r>
              <a:rPr lang="en-US" sz="4000" b="1" dirty="0" err="1" smtClean="0">
                <a:latin typeface="Calibri" pitchFamily="34" charset="0"/>
              </a:rPr>
              <a:t>tipográfica</a:t>
            </a:r>
            <a:r>
              <a:rPr lang="en-US" sz="4000" b="1" dirty="0" smtClean="0">
                <a:latin typeface="Calibri" pitchFamily="34" charset="0"/>
              </a:rPr>
              <a:t>: Calibri 40</a:t>
            </a:r>
            <a:endParaRPr lang="en-US" sz="4000" b="1" dirty="0">
              <a:latin typeface="Calibri" pitchFamily="34" charset="0"/>
            </a:endParaRPr>
          </a:p>
          <a:p>
            <a:pPr algn="ctr"/>
            <a:r>
              <a:rPr lang="es-AR" sz="4000" b="1" dirty="0">
                <a:latin typeface="Calibri" pitchFamily="34" charset="0"/>
              </a:rPr>
              <a:t>Universidad de Buenos Aires. Facultad de Odontología. Cátedra. Buenos Aires, Argentina.</a:t>
            </a:r>
            <a:endParaRPr lang="en-US" sz="2800" b="1" u="sng" dirty="0">
              <a:latin typeface="Calibri" pitchFamily="34" charset="0"/>
            </a:endParaRPr>
          </a:p>
        </p:txBody>
      </p:sp>
      <p:sp>
        <p:nvSpPr>
          <p:cNvPr id="4326" name="79 CuadroTexto"/>
          <p:cNvSpPr txBox="1">
            <a:spLocks noChangeArrowheads="1"/>
          </p:cNvSpPr>
          <p:nvPr/>
        </p:nvSpPr>
        <p:spPr bwMode="auto">
          <a:xfrm>
            <a:off x="19558968" y="1168484"/>
            <a:ext cx="406233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x-none" sz="4000" dirty="0" smtClean="0"/>
              <a:t>Espacio opcional</a:t>
            </a:r>
            <a:br>
              <a:rPr lang="x-none" sz="4000" dirty="0" smtClean="0"/>
            </a:br>
            <a:r>
              <a:rPr lang="x-none" sz="4000" dirty="0" smtClean="0"/>
              <a:t>para otros </a:t>
            </a:r>
            <a:br>
              <a:rPr lang="x-none" sz="4000" dirty="0" smtClean="0"/>
            </a:br>
            <a:r>
              <a:rPr lang="x-none" sz="4000" dirty="0" smtClean="0"/>
              <a:t>logotipos</a:t>
            </a:r>
            <a:endParaRPr lang="es-AR" sz="4000" dirty="0"/>
          </a:p>
        </p:txBody>
      </p:sp>
      <p:sp>
        <p:nvSpPr>
          <p:cNvPr id="33" name="Rectangle 7"/>
          <p:cNvSpPr/>
          <p:nvPr/>
        </p:nvSpPr>
        <p:spPr>
          <a:xfrm>
            <a:off x="-31452" y="4581525"/>
            <a:ext cx="24247177" cy="2722139"/>
          </a:xfrm>
          <a:prstGeom prst="rect">
            <a:avLst/>
          </a:prstGeom>
          <a:solidFill>
            <a:srgbClr val="D0090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43"/>
          <p:cNvSpPr/>
          <p:nvPr/>
        </p:nvSpPr>
        <p:spPr>
          <a:xfrm>
            <a:off x="24215725" y="4464846"/>
            <a:ext cx="4641463" cy="465234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79 CuadroTexto"/>
          <p:cNvSpPr txBox="1">
            <a:spLocks noChangeArrowheads="1"/>
          </p:cNvSpPr>
          <p:nvPr/>
        </p:nvSpPr>
        <p:spPr bwMode="auto">
          <a:xfrm>
            <a:off x="24554928" y="5848910"/>
            <a:ext cx="40623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x-none" sz="4000" dirty="0" smtClean="0">
                <a:solidFill>
                  <a:schemeClr val="bg1"/>
                </a:solidFill>
              </a:rPr>
              <a:t>Espacio opcional</a:t>
            </a:r>
            <a:br>
              <a:rPr lang="x-none" sz="4000" dirty="0" smtClean="0">
                <a:solidFill>
                  <a:schemeClr val="bg1"/>
                </a:solidFill>
              </a:rPr>
            </a:br>
            <a:r>
              <a:rPr lang="x-none" sz="4000" dirty="0" smtClean="0">
                <a:solidFill>
                  <a:schemeClr val="bg1"/>
                </a:solidFill>
              </a:rPr>
              <a:t>para 1 foto</a:t>
            </a:r>
            <a:endParaRPr lang="es-AR" sz="4000" dirty="0">
              <a:solidFill>
                <a:schemeClr val="bg1"/>
              </a:solidFill>
            </a:endParaRPr>
          </a:p>
        </p:txBody>
      </p:sp>
      <p:sp>
        <p:nvSpPr>
          <p:cNvPr id="39" name="5 CuadroTexto"/>
          <p:cNvSpPr txBox="1"/>
          <p:nvPr/>
        </p:nvSpPr>
        <p:spPr>
          <a:xfrm>
            <a:off x="2057400" y="4770438"/>
            <a:ext cx="21040725" cy="22738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88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TÍTULO EN FUENTE TIPOGRÁFICA: ARIAL 70.9 </a:t>
            </a:r>
            <a:r>
              <a:rPr lang="en-US" sz="7088" b="1" dirty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TÍTULO EN </a:t>
            </a:r>
            <a:r>
              <a:rPr lang="en-US" sz="7088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FUENTE TIPOGRÁFICA: ARIAL 70.9</a:t>
            </a:r>
            <a:endParaRPr lang="es-AR" sz="7088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" name="13 CuadroTexto"/>
          <p:cNvSpPr txBox="1"/>
          <p:nvPr/>
        </p:nvSpPr>
        <p:spPr>
          <a:xfrm>
            <a:off x="360240" y="10513518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2" name="13 CuadroTexto"/>
          <p:cNvSpPr txBox="1"/>
          <p:nvPr/>
        </p:nvSpPr>
        <p:spPr>
          <a:xfrm>
            <a:off x="14689832" y="10513518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6" name="13 CuadroTexto"/>
          <p:cNvSpPr txBox="1"/>
          <p:nvPr/>
        </p:nvSpPr>
        <p:spPr>
          <a:xfrm>
            <a:off x="393700" y="17858334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7" name="13 CuadroTexto"/>
          <p:cNvSpPr txBox="1"/>
          <p:nvPr/>
        </p:nvSpPr>
        <p:spPr>
          <a:xfrm>
            <a:off x="14678425" y="17858334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8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14697884" y="24490650"/>
            <a:ext cx="13750925" cy="5445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466"/>
          </a:p>
        </p:txBody>
      </p:sp>
      <p:sp>
        <p:nvSpPr>
          <p:cNvPr id="49" name="Rectangle 68">
            <a:extLst>
              <a:ext uri="{FF2B5EF4-FFF2-40B4-BE49-F238E27FC236}"/>
            </a:extLst>
          </p:cNvPr>
          <p:cNvSpPr/>
          <p:nvPr/>
        </p:nvSpPr>
        <p:spPr>
          <a:xfrm>
            <a:off x="360240" y="24490650"/>
            <a:ext cx="13750925" cy="54451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CONCLUSIONS /</a:t>
            </a: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CONCLUSIONES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1 CuadroTexto"/>
          <p:cNvSpPr txBox="1"/>
          <p:nvPr/>
        </p:nvSpPr>
        <p:spPr>
          <a:xfrm>
            <a:off x="14699473" y="24486954"/>
            <a:ext cx="11820198" cy="516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756" b="1" dirty="0">
                <a:solidFill>
                  <a:schemeClr val="bg1"/>
                </a:solidFill>
                <a:latin typeface="Arial"/>
                <a:cs typeface="Arial"/>
              </a:rPr>
              <a:t> ACKNOWLEDGEMENTS / AGRADECIMIENTOS</a:t>
            </a:r>
            <a:endParaRPr lang="en-US" sz="2756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1" name="13 CuadroTexto"/>
          <p:cNvSpPr txBox="1"/>
          <p:nvPr/>
        </p:nvSpPr>
        <p:spPr>
          <a:xfrm>
            <a:off x="376915" y="25279042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52" name="13 CuadroTexto"/>
          <p:cNvSpPr txBox="1"/>
          <p:nvPr/>
        </p:nvSpPr>
        <p:spPr>
          <a:xfrm>
            <a:off x="14661640" y="25279042"/>
            <a:ext cx="13668375" cy="65488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/>
              <a:t>Fuente Arial 27.6.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/>
              <a:t>ipsum</a:t>
            </a:r>
            <a:r>
              <a:rPr lang="es-AR" sz="2800" dirty="0"/>
              <a:t> dolor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consectetur</a:t>
            </a:r>
            <a:r>
              <a:rPr lang="es-AR" sz="2800" dirty="0"/>
              <a:t> </a:t>
            </a:r>
            <a:r>
              <a:rPr lang="es-AR" sz="2800" dirty="0" err="1"/>
              <a:t>adipiscing</a:t>
            </a:r>
            <a:r>
              <a:rPr lang="es-AR" sz="2800" dirty="0"/>
              <a:t> </a:t>
            </a:r>
            <a:r>
              <a:rPr lang="es-AR" sz="2800" dirty="0" err="1"/>
              <a:t>elit</a:t>
            </a:r>
            <a:r>
              <a:rPr lang="es-AR" sz="2800" dirty="0"/>
              <a:t>. </a:t>
            </a:r>
            <a:r>
              <a:rPr lang="es-AR" sz="2800" dirty="0" err="1"/>
              <a:t>Proin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risus</a:t>
            </a:r>
            <a:r>
              <a:rPr lang="es-AR" sz="2800" dirty="0"/>
              <a:t> </a:t>
            </a:r>
            <a:r>
              <a:rPr lang="es-AR" sz="2800" dirty="0" err="1"/>
              <a:t>ultricies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</a:t>
            </a:r>
            <a:r>
              <a:rPr lang="es-AR" sz="2800" dirty="0" err="1"/>
              <a:t>massa</a:t>
            </a:r>
            <a:r>
              <a:rPr lang="es-AR" sz="2800" dirty="0"/>
              <a:t> sed, </a:t>
            </a:r>
            <a:r>
              <a:rPr lang="es-AR" sz="2800" dirty="0" err="1"/>
              <a:t>faucibus</a:t>
            </a:r>
            <a:r>
              <a:rPr lang="es-AR" sz="2800" dirty="0"/>
              <a:t> ex.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turpis</a:t>
            </a:r>
            <a:r>
              <a:rPr lang="es-AR" sz="2800" dirty="0"/>
              <a:t> </a:t>
            </a:r>
            <a:r>
              <a:rPr lang="es-AR" sz="2800" dirty="0" err="1"/>
              <a:t>velit</a:t>
            </a:r>
            <a:r>
              <a:rPr lang="es-AR" sz="2800" dirty="0"/>
              <a:t>, </a:t>
            </a:r>
            <a:r>
              <a:rPr lang="es-AR" sz="2800" dirty="0" err="1"/>
              <a:t>malesuada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facilisis</a:t>
            </a:r>
            <a:r>
              <a:rPr lang="es-AR" sz="2800" dirty="0"/>
              <a:t>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, </a:t>
            </a:r>
            <a:r>
              <a:rPr lang="es-AR" sz="2800" dirty="0" err="1"/>
              <a:t>dictum</a:t>
            </a:r>
            <a:r>
              <a:rPr lang="es-AR" sz="2800" dirty="0"/>
              <a:t> id </a:t>
            </a:r>
            <a:r>
              <a:rPr lang="es-AR" sz="2800" dirty="0" err="1"/>
              <a:t>velit</a:t>
            </a:r>
            <a:r>
              <a:rPr lang="es-AR" sz="2800" dirty="0"/>
              <a:t>. </a:t>
            </a:r>
            <a:r>
              <a:rPr lang="es-AR" sz="2800" dirty="0" err="1"/>
              <a:t>Nam</a:t>
            </a:r>
            <a:r>
              <a:rPr lang="es-AR" sz="2800" dirty="0"/>
              <a:t>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rutrum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. </a:t>
            </a:r>
            <a:r>
              <a:rPr lang="es-AR" sz="2800" dirty="0" err="1"/>
              <a:t>Morbi</a:t>
            </a:r>
            <a:r>
              <a:rPr lang="es-AR" sz="2800" dirty="0"/>
              <a:t> </a:t>
            </a:r>
            <a:r>
              <a:rPr lang="es-AR" sz="2800" dirty="0" err="1"/>
              <a:t>iaculis</a:t>
            </a:r>
            <a:r>
              <a:rPr lang="es-AR" sz="2800" dirty="0"/>
              <a:t> </a:t>
            </a:r>
            <a:r>
              <a:rPr lang="es-AR" sz="2800" dirty="0" err="1"/>
              <a:t>mattis</a:t>
            </a:r>
            <a:r>
              <a:rPr lang="es-AR" sz="2800" dirty="0"/>
              <a:t> </a:t>
            </a:r>
            <a:r>
              <a:rPr lang="es-AR" sz="2800" dirty="0" err="1"/>
              <a:t>aliquet</a:t>
            </a:r>
            <a:r>
              <a:rPr lang="es-AR" sz="2800" dirty="0"/>
              <a:t>. In </a:t>
            </a:r>
            <a:r>
              <a:rPr lang="es-AR" sz="2800" dirty="0" err="1"/>
              <a:t>eget</a:t>
            </a:r>
            <a:r>
              <a:rPr lang="es-AR" sz="2800" dirty="0"/>
              <a:t> </a:t>
            </a:r>
            <a:r>
              <a:rPr lang="es-AR" sz="2800" dirty="0" err="1"/>
              <a:t>tristique</a:t>
            </a:r>
            <a:r>
              <a:rPr lang="es-AR" sz="2800" dirty="0"/>
              <a:t> </a:t>
            </a:r>
            <a:r>
              <a:rPr lang="es-AR" sz="2800" dirty="0" err="1"/>
              <a:t>lectus</a:t>
            </a:r>
            <a:r>
              <a:rPr lang="es-AR" sz="2800" dirty="0"/>
              <a:t>, </a:t>
            </a:r>
            <a:r>
              <a:rPr lang="es-AR" sz="2800" dirty="0" err="1"/>
              <a:t>ac</a:t>
            </a:r>
            <a:r>
              <a:rPr lang="es-AR" sz="2800" dirty="0"/>
              <a:t> </a:t>
            </a:r>
            <a:r>
              <a:rPr lang="es-AR" sz="2800" dirty="0" err="1"/>
              <a:t>malesuada</a:t>
            </a:r>
            <a:r>
              <a:rPr lang="es-AR" sz="2800" dirty="0"/>
              <a:t> dolor. </a:t>
            </a:r>
            <a:r>
              <a:rPr lang="es-AR" sz="2800" dirty="0" err="1"/>
              <a:t>Duis</a:t>
            </a:r>
            <a:r>
              <a:rPr lang="es-AR" sz="2800" dirty="0"/>
              <a:t> a ex </a:t>
            </a:r>
            <a:r>
              <a:rPr lang="es-AR" sz="2800" dirty="0" err="1"/>
              <a:t>nec</a:t>
            </a:r>
            <a:r>
              <a:rPr lang="es-AR" sz="2800" dirty="0"/>
              <a:t> </a:t>
            </a:r>
            <a:r>
              <a:rPr lang="es-AR" sz="2800" dirty="0" err="1"/>
              <a:t>mauris</a:t>
            </a:r>
            <a:r>
              <a:rPr lang="es-AR" sz="2800" dirty="0"/>
              <a:t> </a:t>
            </a:r>
            <a:r>
              <a:rPr lang="es-AR" sz="2800" dirty="0" err="1"/>
              <a:t>scelerisque</a:t>
            </a:r>
            <a:r>
              <a:rPr lang="es-AR" sz="2800" dirty="0"/>
              <a:t> </a:t>
            </a:r>
            <a:r>
              <a:rPr lang="es-AR" sz="2800" dirty="0" err="1"/>
              <a:t>semper</a:t>
            </a:r>
            <a:r>
              <a:rPr lang="es-AR" sz="2800" dirty="0"/>
              <a:t>. </a:t>
            </a:r>
            <a:r>
              <a:rPr lang="es-AR" sz="2800" dirty="0" err="1"/>
              <a:t>Maecenas</a:t>
            </a:r>
            <a:r>
              <a:rPr lang="es-AR" sz="2800" dirty="0"/>
              <a:t> </a:t>
            </a:r>
            <a:r>
              <a:rPr lang="es-AR" sz="2800" dirty="0" err="1"/>
              <a:t>vel</a:t>
            </a:r>
            <a:r>
              <a:rPr lang="es-AR" sz="2800" dirty="0"/>
              <a:t> </a:t>
            </a:r>
            <a:r>
              <a:rPr lang="es-AR" sz="2800" dirty="0" err="1"/>
              <a:t>mollis</a:t>
            </a:r>
            <a:r>
              <a:rPr lang="es-AR" sz="2800" dirty="0"/>
              <a:t> dolor. </a:t>
            </a:r>
            <a:r>
              <a:rPr lang="es-AR" sz="2800" dirty="0" err="1"/>
              <a:t>Nam</a:t>
            </a:r>
            <a:r>
              <a:rPr lang="es-AR" sz="2800" dirty="0"/>
              <a:t> ex </a:t>
            </a:r>
            <a:r>
              <a:rPr lang="es-AR" sz="2800" dirty="0" err="1"/>
              <a:t>risus</a:t>
            </a:r>
            <a:r>
              <a:rPr lang="es-AR" sz="2800" dirty="0"/>
              <a:t>, </a:t>
            </a:r>
            <a:r>
              <a:rPr lang="es-AR" sz="2800" dirty="0" err="1"/>
              <a:t>luctus</a:t>
            </a:r>
            <a:r>
              <a:rPr lang="es-AR" sz="2800" dirty="0"/>
              <a:t> </a:t>
            </a:r>
            <a:r>
              <a:rPr lang="es-AR" sz="2800" dirty="0" err="1"/>
              <a:t>eu</a:t>
            </a:r>
            <a:r>
              <a:rPr lang="es-AR" sz="2800" dirty="0"/>
              <a:t> </a:t>
            </a:r>
            <a:r>
              <a:rPr lang="es-AR" sz="2800" dirty="0" err="1"/>
              <a:t>purus</a:t>
            </a:r>
            <a:r>
              <a:rPr lang="es-AR" sz="2800" dirty="0"/>
              <a:t> </a:t>
            </a:r>
            <a:r>
              <a:rPr lang="es-AR" sz="2800" dirty="0" err="1"/>
              <a:t>consectetur</a:t>
            </a:r>
            <a:r>
              <a:rPr lang="es-AR" sz="2800" dirty="0"/>
              <a:t>, </a:t>
            </a:r>
            <a:r>
              <a:rPr lang="es-AR" sz="2800" dirty="0" err="1"/>
              <a:t>pharetra</a:t>
            </a:r>
            <a:r>
              <a:rPr lang="es-AR" sz="2800" dirty="0"/>
              <a:t> </a:t>
            </a:r>
            <a:r>
              <a:rPr lang="es-AR" sz="2800" dirty="0" err="1"/>
              <a:t>volutpat</a:t>
            </a:r>
            <a:r>
              <a:rPr lang="es-AR" sz="2800" dirty="0"/>
              <a:t> nunc. </a:t>
            </a:r>
            <a:r>
              <a:rPr lang="es-AR" sz="2800" dirty="0" err="1"/>
              <a:t>Suspendisse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 </a:t>
            </a:r>
            <a:r>
              <a:rPr lang="es-AR" sz="2800" dirty="0" err="1"/>
              <a:t>nulla</a:t>
            </a:r>
            <a:r>
              <a:rPr lang="es-AR" sz="2800" dirty="0"/>
              <a:t> </a:t>
            </a:r>
            <a:r>
              <a:rPr lang="es-AR" sz="2800" dirty="0" err="1"/>
              <a:t>sem</a:t>
            </a:r>
            <a:r>
              <a:rPr lang="es-AR" sz="2800" dirty="0"/>
              <a:t>, </a:t>
            </a:r>
            <a:r>
              <a:rPr lang="es-AR" sz="2800" dirty="0" err="1"/>
              <a:t>quis</a:t>
            </a:r>
            <a:r>
              <a:rPr lang="es-AR" sz="2800" dirty="0"/>
              <a:t> </a:t>
            </a:r>
            <a:r>
              <a:rPr lang="es-AR" sz="2800" dirty="0" err="1"/>
              <a:t>convallis</a:t>
            </a:r>
            <a:r>
              <a:rPr lang="es-AR" sz="2800" dirty="0"/>
              <a:t> nunc </a:t>
            </a:r>
            <a:r>
              <a:rPr lang="es-AR" sz="2800" dirty="0" err="1"/>
              <a:t>hendrerit</a:t>
            </a:r>
            <a:r>
              <a:rPr lang="es-AR" sz="2800" dirty="0"/>
              <a:t> vitae. Sed </a:t>
            </a:r>
            <a:r>
              <a:rPr lang="es-AR" sz="2800" dirty="0" err="1"/>
              <a:t>mattis</a:t>
            </a:r>
            <a:r>
              <a:rPr lang="es-AR" sz="2800" dirty="0"/>
              <a:t> justo </a:t>
            </a:r>
            <a:r>
              <a:rPr lang="es-AR" sz="2800" dirty="0" err="1"/>
              <a:t>sit</a:t>
            </a:r>
            <a:r>
              <a:rPr lang="es-AR" sz="2800" dirty="0"/>
              <a:t> </a:t>
            </a:r>
            <a:r>
              <a:rPr lang="es-AR" sz="2800" dirty="0" err="1"/>
              <a:t>amet</a:t>
            </a:r>
            <a:r>
              <a:rPr lang="es-AR" sz="2800" dirty="0"/>
              <a:t> </a:t>
            </a:r>
            <a:r>
              <a:rPr lang="es-AR" sz="2800" dirty="0" err="1"/>
              <a:t>tellus</a:t>
            </a:r>
            <a:r>
              <a:rPr lang="es-AR" sz="2800" dirty="0"/>
              <a:t> </a:t>
            </a:r>
            <a:r>
              <a:rPr lang="es-AR" sz="2800" dirty="0" err="1"/>
              <a:t>sagittis</a:t>
            </a:r>
            <a:r>
              <a:rPr lang="es-AR" sz="2800" dirty="0"/>
              <a:t>, non </a:t>
            </a:r>
            <a:r>
              <a:rPr lang="es-AR" sz="2800" dirty="0" err="1"/>
              <a:t>lobortis</a:t>
            </a:r>
            <a:r>
              <a:rPr lang="es-AR" sz="2800" dirty="0"/>
              <a:t> </a:t>
            </a:r>
            <a:r>
              <a:rPr lang="es-AR" sz="2800" dirty="0" err="1"/>
              <a:t>est</a:t>
            </a:r>
            <a:r>
              <a:rPr lang="es-AR" sz="2800" dirty="0"/>
              <a:t> </a:t>
            </a:r>
            <a:r>
              <a:rPr lang="es-AR" sz="2800" dirty="0" err="1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r>
              <a:rPr lang="en-US" sz="2756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s-AR" sz="2800" dirty="0" err="1" smtClean="0"/>
              <a:t>Lorem</a:t>
            </a:r>
            <a:r>
              <a:rPr lang="es-AR" sz="2800" dirty="0" smtClean="0"/>
              <a:t> </a:t>
            </a:r>
            <a:r>
              <a:rPr lang="es-AR" sz="2800" dirty="0" err="1" smtClean="0"/>
              <a:t>ipsum</a:t>
            </a:r>
            <a:r>
              <a:rPr lang="es-AR" sz="2800" dirty="0" smtClean="0"/>
              <a:t> dolor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 </a:t>
            </a:r>
            <a:r>
              <a:rPr lang="es-AR" sz="2800" dirty="0" err="1" smtClean="0"/>
              <a:t>adipiscing</a:t>
            </a:r>
            <a:r>
              <a:rPr lang="es-AR" sz="2800" dirty="0" smtClean="0"/>
              <a:t> </a:t>
            </a:r>
            <a:r>
              <a:rPr lang="es-AR" sz="2800" dirty="0" err="1" smtClean="0"/>
              <a:t>elit</a:t>
            </a:r>
            <a:r>
              <a:rPr lang="es-AR" sz="2800" dirty="0" smtClean="0"/>
              <a:t>. </a:t>
            </a:r>
            <a:r>
              <a:rPr lang="es-AR" sz="2800" dirty="0" err="1" smtClean="0"/>
              <a:t>Proin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risus</a:t>
            </a:r>
            <a:r>
              <a:rPr lang="es-AR" sz="2800" dirty="0" smtClean="0"/>
              <a:t> </a:t>
            </a:r>
            <a:r>
              <a:rPr lang="es-AR" sz="2800" dirty="0" err="1" smtClean="0"/>
              <a:t>ultricies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</a:t>
            </a:r>
            <a:r>
              <a:rPr lang="es-AR" sz="2800" dirty="0" err="1" smtClean="0"/>
              <a:t>massa</a:t>
            </a:r>
            <a:r>
              <a:rPr lang="es-AR" sz="2800" dirty="0" smtClean="0"/>
              <a:t> sed, </a:t>
            </a:r>
            <a:r>
              <a:rPr lang="es-AR" sz="2800" dirty="0" err="1" smtClean="0"/>
              <a:t>faucibus</a:t>
            </a:r>
            <a:r>
              <a:rPr lang="es-AR" sz="2800" dirty="0" smtClean="0"/>
              <a:t> ex.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turpis</a:t>
            </a:r>
            <a:r>
              <a:rPr lang="es-AR" sz="2800" dirty="0" smtClean="0"/>
              <a:t> </a:t>
            </a:r>
            <a:r>
              <a:rPr lang="es-AR" sz="2800" dirty="0" err="1" smtClean="0"/>
              <a:t>velit</a:t>
            </a:r>
            <a:r>
              <a:rPr lang="es-AR" sz="2800" dirty="0" smtClean="0"/>
              <a:t>,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facilisis</a:t>
            </a:r>
            <a:r>
              <a:rPr lang="es-AR" sz="2800" dirty="0" smtClean="0"/>
              <a:t>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, </a:t>
            </a:r>
            <a:r>
              <a:rPr lang="es-AR" sz="2800" dirty="0" err="1" smtClean="0"/>
              <a:t>dictum</a:t>
            </a:r>
            <a:r>
              <a:rPr lang="es-AR" sz="2800" dirty="0" smtClean="0"/>
              <a:t> id </a:t>
            </a:r>
            <a:r>
              <a:rPr lang="es-AR" sz="2800" dirty="0" err="1" smtClean="0"/>
              <a:t>velit</a:t>
            </a:r>
            <a:r>
              <a:rPr lang="es-AR" sz="2800" dirty="0" smtClean="0"/>
              <a:t>. </a:t>
            </a:r>
            <a:r>
              <a:rPr lang="es-AR" sz="2800" dirty="0" err="1" smtClean="0"/>
              <a:t>Nam</a:t>
            </a:r>
            <a:r>
              <a:rPr lang="es-AR" sz="2800" dirty="0" smtClean="0"/>
              <a:t>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rutrum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. </a:t>
            </a:r>
            <a:r>
              <a:rPr lang="es-AR" sz="2800" dirty="0" err="1" smtClean="0"/>
              <a:t>Morbi</a:t>
            </a:r>
            <a:r>
              <a:rPr lang="es-AR" sz="2800" dirty="0" smtClean="0"/>
              <a:t> </a:t>
            </a:r>
            <a:r>
              <a:rPr lang="es-AR" sz="2800" dirty="0" err="1" smtClean="0"/>
              <a:t>iaculis</a:t>
            </a:r>
            <a:r>
              <a:rPr lang="es-AR" sz="2800" dirty="0" smtClean="0"/>
              <a:t>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</a:t>
            </a:r>
            <a:r>
              <a:rPr lang="es-AR" sz="2800" dirty="0" err="1" smtClean="0"/>
              <a:t>aliquet</a:t>
            </a:r>
            <a:r>
              <a:rPr lang="es-AR" sz="2800" dirty="0" smtClean="0"/>
              <a:t>. In </a:t>
            </a:r>
            <a:r>
              <a:rPr lang="es-AR" sz="2800" dirty="0" err="1" smtClean="0"/>
              <a:t>eget</a:t>
            </a:r>
            <a:r>
              <a:rPr lang="es-AR" sz="2800" dirty="0" smtClean="0"/>
              <a:t> </a:t>
            </a:r>
            <a:r>
              <a:rPr lang="es-AR" sz="2800" dirty="0" err="1" smtClean="0"/>
              <a:t>tristique</a:t>
            </a:r>
            <a:r>
              <a:rPr lang="es-AR" sz="2800" dirty="0" smtClean="0"/>
              <a:t> </a:t>
            </a:r>
            <a:r>
              <a:rPr lang="es-AR" sz="2800" dirty="0" err="1" smtClean="0"/>
              <a:t>lectus</a:t>
            </a:r>
            <a:r>
              <a:rPr lang="es-AR" sz="2800" dirty="0" smtClean="0"/>
              <a:t>, </a:t>
            </a:r>
            <a:r>
              <a:rPr lang="es-AR" sz="2800" dirty="0" err="1" smtClean="0"/>
              <a:t>ac</a:t>
            </a:r>
            <a:r>
              <a:rPr lang="es-AR" sz="2800" dirty="0" smtClean="0"/>
              <a:t> </a:t>
            </a:r>
            <a:r>
              <a:rPr lang="es-AR" sz="2800" dirty="0" err="1" smtClean="0"/>
              <a:t>malesuada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Duis</a:t>
            </a:r>
            <a:r>
              <a:rPr lang="es-AR" sz="2800" dirty="0" smtClean="0"/>
              <a:t> a ex </a:t>
            </a:r>
            <a:r>
              <a:rPr lang="es-AR" sz="2800" dirty="0" err="1" smtClean="0"/>
              <a:t>nec</a:t>
            </a:r>
            <a:r>
              <a:rPr lang="es-AR" sz="2800" dirty="0" smtClean="0"/>
              <a:t> </a:t>
            </a:r>
            <a:r>
              <a:rPr lang="es-AR" sz="2800" dirty="0" err="1" smtClean="0"/>
              <a:t>mauris</a:t>
            </a:r>
            <a:r>
              <a:rPr lang="es-AR" sz="2800" dirty="0" smtClean="0"/>
              <a:t> </a:t>
            </a:r>
            <a:r>
              <a:rPr lang="es-AR" sz="2800" dirty="0" err="1" smtClean="0"/>
              <a:t>scelerisque</a:t>
            </a:r>
            <a:r>
              <a:rPr lang="es-AR" sz="2800" dirty="0" smtClean="0"/>
              <a:t> </a:t>
            </a:r>
            <a:r>
              <a:rPr lang="es-AR" sz="2800" dirty="0" err="1" smtClean="0"/>
              <a:t>semper</a:t>
            </a:r>
            <a:r>
              <a:rPr lang="es-AR" sz="2800" dirty="0" smtClean="0"/>
              <a:t>. </a:t>
            </a:r>
            <a:r>
              <a:rPr lang="es-AR" sz="2800" dirty="0" err="1" smtClean="0"/>
              <a:t>Maecenas</a:t>
            </a:r>
            <a:r>
              <a:rPr lang="es-AR" sz="2800" dirty="0" smtClean="0"/>
              <a:t> </a:t>
            </a:r>
            <a:r>
              <a:rPr lang="es-AR" sz="2800" dirty="0" err="1" smtClean="0"/>
              <a:t>vel</a:t>
            </a:r>
            <a:r>
              <a:rPr lang="es-AR" sz="2800" dirty="0" smtClean="0"/>
              <a:t> </a:t>
            </a:r>
            <a:r>
              <a:rPr lang="es-AR" sz="2800" dirty="0" err="1" smtClean="0"/>
              <a:t>mollis</a:t>
            </a:r>
            <a:r>
              <a:rPr lang="es-AR" sz="2800" dirty="0" smtClean="0"/>
              <a:t> dolor. </a:t>
            </a:r>
            <a:r>
              <a:rPr lang="es-AR" sz="2800" dirty="0" err="1" smtClean="0"/>
              <a:t>Nam</a:t>
            </a:r>
            <a:r>
              <a:rPr lang="es-AR" sz="2800" dirty="0" smtClean="0"/>
              <a:t> ex </a:t>
            </a:r>
            <a:r>
              <a:rPr lang="es-AR" sz="2800" dirty="0" err="1" smtClean="0"/>
              <a:t>risus</a:t>
            </a:r>
            <a:r>
              <a:rPr lang="es-AR" sz="2800" dirty="0" smtClean="0"/>
              <a:t>, </a:t>
            </a:r>
            <a:r>
              <a:rPr lang="es-AR" sz="2800" dirty="0" err="1" smtClean="0"/>
              <a:t>luctus</a:t>
            </a:r>
            <a:r>
              <a:rPr lang="es-AR" sz="2800" dirty="0" smtClean="0"/>
              <a:t> </a:t>
            </a:r>
            <a:r>
              <a:rPr lang="es-AR" sz="2800" dirty="0" err="1" smtClean="0"/>
              <a:t>eu</a:t>
            </a:r>
            <a:r>
              <a:rPr lang="es-AR" sz="2800" dirty="0" smtClean="0"/>
              <a:t> </a:t>
            </a:r>
            <a:r>
              <a:rPr lang="es-AR" sz="2800" dirty="0" err="1" smtClean="0"/>
              <a:t>purus</a:t>
            </a:r>
            <a:r>
              <a:rPr lang="es-AR" sz="2800" dirty="0" smtClean="0"/>
              <a:t> </a:t>
            </a:r>
            <a:r>
              <a:rPr lang="es-AR" sz="2800" dirty="0" err="1" smtClean="0"/>
              <a:t>consectetur</a:t>
            </a:r>
            <a:r>
              <a:rPr lang="es-AR" sz="2800" dirty="0" smtClean="0"/>
              <a:t>, </a:t>
            </a:r>
            <a:r>
              <a:rPr lang="es-AR" sz="2800" dirty="0" err="1" smtClean="0"/>
              <a:t>pharetra</a:t>
            </a:r>
            <a:r>
              <a:rPr lang="es-AR" sz="2800" dirty="0" smtClean="0"/>
              <a:t> </a:t>
            </a:r>
            <a:r>
              <a:rPr lang="es-AR" sz="2800" dirty="0" err="1" smtClean="0"/>
              <a:t>volutpat</a:t>
            </a:r>
            <a:r>
              <a:rPr lang="es-AR" sz="2800" dirty="0" smtClean="0"/>
              <a:t> nunc. </a:t>
            </a:r>
            <a:r>
              <a:rPr lang="es-AR" sz="2800" dirty="0" err="1" smtClean="0"/>
              <a:t>Suspendisse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 </a:t>
            </a:r>
            <a:r>
              <a:rPr lang="es-AR" sz="2800" dirty="0" err="1" smtClean="0"/>
              <a:t>nulla</a:t>
            </a:r>
            <a:r>
              <a:rPr lang="es-AR" sz="2800" dirty="0" smtClean="0"/>
              <a:t> </a:t>
            </a:r>
            <a:r>
              <a:rPr lang="es-AR" sz="2800" dirty="0" err="1" smtClean="0"/>
              <a:t>sem</a:t>
            </a:r>
            <a:r>
              <a:rPr lang="es-AR" sz="2800" dirty="0" smtClean="0"/>
              <a:t>, </a:t>
            </a:r>
            <a:r>
              <a:rPr lang="es-AR" sz="2800" dirty="0" err="1" smtClean="0"/>
              <a:t>quis</a:t>
            </a:r>
            <a:r>
              <a:rPr lang="es-AR" sz="2800" dirty="0" smtClean="0"/>
              <a:t> </a:t>
            </a:r>
            <a:r>
              <a:rPr lang="es-AR" sz="2800" dirty="0" err="1" smtClean="0"/>
              <a:t>convallis</a:t>
            </a:r>
            <a:r>
              <a:rPr lang="es-AR" sz="2800" dirty="0" smtClean="0"/>
              <a:t> nunc </a:t>
            </a:r>
            <a:r>
              <a:rPr lang="es-AR" sz="2800" dirty="0" err="1" smtClean="0"/>
              <a:t>hendrerit</a:t>
            </a:r>
            <a:r>
              <a:rPr lang="es-AR" sz="2800" dirty="0" smtClean="0"/>
              <a:t> vitae. Sed </a:t>
            </a:r>
            <a:r>
              <a:rPr lang="es-AR" sz="2800" dirty="0" err="1" smtClean="0"/>
              <a:t>mattis</a:t>
            </a:r>
            <a:r>
              <a:rPr lang="es-AR" sz="2800" dirty="0" smtClean="0"/>
              <a:t> justo </a:t>
            </a:r>
            <a:r>
              <a:rPr lang="es-AR" sz="2800" dirty="0" err="1" smtClean="0"/>
              <a:t>sit</a:t>
            </a:r>
            <a:r>
              <a:rPr lang="es-AR" sz="2800" dirty="0" smtClean="0"/>
              <a:t> </a:t>
            </a:r>
            <a:r>
              <a:rPr lang="es-AR" sz="2800" dirty="0" err="1" smtClean="0"/>
              <a:t>amet</a:t>
            </a:r>
            <a:r>
              <a:rPr lang="es-AR" sz="2800" dirty="0" smtClean="0"/>
              <a:t> </a:t>
            </a:r>
            <a:r>
              <a:rPr lang="es-AR" sz="2800" dirty="0" err="1" smtClean="0"/>
              <a:t>tellus</a:t>
            </a:r>
            <a:r>
              <a:rPr lang="es-AR" sz="2800" dirty="0" smtClean="0"/>
              <a:t> </a:t>
            </a:r>
            <a:r>
              <a:rPr lang="es-AR" sz="2800" dirty="0" err="1" smtClean="0"/>
              <a:t>sagittis</a:t>
            </a:r>
            <a:r>
              <a:rPr lang="es-AR" sz="2800" dirty="0" smtClean="0"/>
              <a:t>, non </a:t>
            </a:r>
            <a:r>
              <a:rPr lang="es-AR" sz="2800" dirty="0" err="1" smtClean="0"/>
              <a:t>lobortis</a:t>
            </a:r>
            <a:r>
              <a:rPr lang="es-AR" sz="2800" dirty="0" smtClean="0"/>
              <a:t> </a:t>
            </a:r>
            <a:r>
              <a:rPr lang="es-AR" sz="2800" dirty="0" err="1" smtClean="0"/>
              <a:t>est</a:t>
            </a:r>
            <a:r>
              <a:rPr lang="es-AR" sz="2800" dirty="0" smtClean="0"/>
              <a:t> </a:t>
            </a:r>
            <a:r>
              <a:rPr lang="es-AR" sz="2800" dirty="0" err="1" smtClean="0"/>
              <a:t>dignissim</a:t>
            </a:r>
            <a:r>
              <a:rPr lang="es-AR" sz="2800" dirty="0" smtClean="0"/>
              <a:t>.</a:t>
            </a:r>
            <a:br>
              <a:rPr lang="es-AR" sz="2800" dirty="0" smtClean="0"/>
            </a:br>
            <a:endParaRPr lang="es-AR" sz="2756" b="1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43" name="Rectangle 141"/>
          <p:cNvSpPr/>
          <p:nvPr/>
        </p:nvSpPr>
        <p:spPr>
          <a:xfrm>
            <a:off x="24215725" y="0"/>
            <a:ext cx="4641463" cy="45815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531638" y="1573213"/>
            <a:ext cx="4205287" cy="1395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3662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466" b="1" dirty="0">
                <a:solidFill>
                  <a:schemeClr val="bg1"/>
                </a:solidFill>
                <a:latin typeface="Arial"/>
                <a:cs typeface="Arial"/>
              </a:rPr>
              <a:t>#</a:t>
            </a:r>
            <a:r>
              <a:rPr lang="en-US" sz="7200" b="1" dirty="0" err="1">
                <a:solidFill>
                  <a:schemeClr val="bg1"/>
                </a:solidFill>
                <a:latin typeface="Arial"/>
                <a:cs typeface="Arial"/>
              </a:rPr>
              <a:t>número</a:t>
            </a:r>
            <a:endParaRPr lang="en-US" sz="8466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740" y="1441125"/>
            <a:ext cx="16717454" cy="22316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738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Canine Sex Estimation in the Coimbra Identified Skeletal Collection</dc:title>
  <dc:creator>claudia aranda</dc:creator>
  <cp:lastModifiedBy>asi-flor</cp:lastModifiedBy>
  <cp:revision>152</cp:revision>
  <dcterms:created xsi:type="dcterms:W3CDTF">2018-05-26T18:17:22Z</dcterms:created>
  <dcterms:modified xsi:type="dcterms:W3CDTF">2019-10-30T13:10:56Z</dcterms:modified>
</cp:coreProperties>
</file>