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3"/>
  </p:handoutMasterIdLst>
  <p:sldIdLst>
    <p:sldId id="256" r:id="rId2"/>
  </p:sldIdLst>
  <p:sldSz cx="9144000" cy="9144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008">
          <p15:clr>
            <a:srgbClr val="A4A3A4"/>
          </p15:clr>
        </p15:guide>
        <p15:guide id="2" pos="276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C0020"/>
    <a:srgbClr val="D422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15629" autoAdjust="0"/>
    <p:restoredTop sz="94681" autoAdjust="0"/>
  </p:normalViewPr>
  <p:slideViewPr>
    <p:cSldViewPr snapToGrid="0" snapToObjects="1" showGuides="1">
      <p:cViewPr varScale="1">
        <p:scale>
          <a:sx n="100" d="100"/>
          <a:sy n="100" d="100"/>
        </p:scale>
        <p:origin x="-2176" y="-96"/>
      </p:cViewPr>
      <p:guideLst>
        <p:guide orient="horz" pos="3008"/>
        <p:guide pos="375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handoutMaster" Target="handoutMasters/handoutMaster1.xml"/><Relationship Id="rId4" Type="http://schemas.openxmlformats.org/officeDocument/2006/relationships/printerSettings" Target="printerSettings/printerSettings1.bin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C84BCE-9490-9E48-9DA6-3FEE93A45442}" type="datetimeFigureOut">
              <a:rPr lang="es-ES" smtClean="0"/>
              <a:t>10/10/19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D3598A-C033-A142-AD1E-396CE6C73AFF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648975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11551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4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Marca2.ai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5562600"/>
            <a:ext cx="3594100" cy="359410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-12878" y="1064136"/>
            <a:ext cx="9156878" cy="332864"/>
          </a:xfrm>
          <a:prstGeom prst="rect">
            <a:avLst/>
          </a:prstGeom>
          <a:solidFill>
            <a:srgbClr val="C6001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98" tIns="45696" rIns="91398" bIns="45696" rtlCol="0" anchor="ctr"/>
          <a:lstStyle/>
          <a:p>
            <a:pPr algn="ctr"/>
            <a:endParaRPr lang="en-US" dirty="0"/>
          </a:p>
        </p:txBody>
      </p:sp>
      <p:pic>
        <p:nvPicPr>
          <p:cNvPr id="7" name="Imagen 6" descr="UBA + FOUBA +FO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350" y="233002"/>
            <a:ext cx="4708756" cy="630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25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5 CuadroTexto"/>
          <p:cNvSpPr txBox="1"/>
          <p:nvPr/>
        </p:nvSpPr>
        <p:spPr>
          <a:xfrm>
            <a:off x="323528" y="1070130"/>
            <a:ext cx="8254999" cy="307728"/>
          </a:xfrm>
          <a:prstGeom prst="rect">
            <a:avLst/>
          </a:prstGeom>
          <a:noFill/>
        </p:spPr>
        <p:txBody>
          <a:bodyPr wrap="square" lIns="91398" tIns="45696" rIns="91398" bIns="45696" rtlCol="0">
            <a:spAutoFit/>
          </a:bodyPr>
          <a:lstStyle/>
          <a:p>
            <a:r>
              <a:rPr lang="es-ES_tradnl" sz="1400" b="1" spc="60" dirty="0">
                <a:solidFill>
                  <a:srgbClr val="FFFFFF"/>
                </a:solidFill>
                <a:latin typeface="Arial"/>
                <a:cs typeface="Arial"/>
              </a:rPr>
              <a:t>ESCRIBA AQUÍ EL TÍTULO</a:t>
            </a:r>
            <a:endParaRPr lang="en-US" sz="1400" spc="60" dirty="0">
              <a:solidFill>
                <a:srgbClr val="FFFFFF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323528" y="2122655"/>
            <a:ext cx="2476500" cy="257260"/>
          </a:xfrm>
          <a:prstGeom prst="rect">
            <a:avLst/>
          </a:prstGeom>
          <a:solidFill>
            <a:srgbClr val="BC002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3261166" y="2122655"/>
            <a:ext cx="2476500" cy="257260"/>
          </a:xfrm>
          <a:prstGeom prst="rect">
            <a:avLst/>
          </a:prstGeom>
          <a:solidFill>
            <a:srgbClr val="BC002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3261166" y="6108624"/>
            <a:ext cx="2476500" cy="257260"/>
          </a:xfrm>
          <a:prstGeom prst="rect">
            <a:avLst/>
          </a:prstGeom>
          <a:solidFill>
            <a:srgbClr val="BC002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323528" y="2128298"/>
            <a:ext cx="2209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chemeClr val="bg1"/>
                </a:solidFill>
                <a:latin typeface="Arial"/>
                <a:cs typeface="Arial"/>
              </a:rPr>
              <a:t>1 INTRODUCTION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261166" y="2128298"/>
            <a:ext cx="2209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chemeClr val="bg1"/>
                </a:solidFill>
                <a:latin typeface="Arial"/>
                <a:cs typeface="Arial"/>
              </a:rPr>
              <a:t>4 METHODS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261166" y="6114267"/>
            <a:ext cx="2209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chemeClr val="bg1"/>
                </a:solidFill>
                <a:latin typeface="Arial"/>
                <a:cs typeface="Arial"/>
              </a:rPr>
              <a:t>6 RESULTS</a:t>
            </a:r>
          </a:p>
        </p:txBody>
      </p:sp>
      <p:sp>
        <p:nvSpPr>
          <p:cNvPr id="39" name="Rectangle 38"/>
          <p:cNvSpPr/>
          <p:nvPr/>
        </p:nvSpPr>
        <p:spPr>
          <a:xfrm>
            <a:off x="323528" y="3954497"/>
            <a:ext cx="2476500" cy="257260"/>
          </a:xfrm>
          <a:prstGeom prst="rect">
            <a:avLst/>
          </a:prstGeom>
          <a:solidFill>
            <a:srgbClr val="BC002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323528" y="3951673"/>
            <a:ext cx="2209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chemeClr val="bg1"/>
                </a:solidFill>
                <a:latin typeface="Arial"/>
                <a:cs typeface="Arial"/>
              </a:rPr>
              <a:t>2 AIM </a:t>
            </a:r>
          </a:p>
        </p:txBody>
      </p:sp>
      <p:sp>
        <p:nvSpPr>
          <p:cNvPr id="41" name="Rectangle 40"/>
          <p:cNvSpPr/>
          <p:nvPr/>
        </p:nvSpPr>
        <p:spPr>
          <a:xfrm>
            <a:off x="331822" y="6117091"/>
            <a:ext cx="2476500" cy="257260"/>
          </a:xfrm>
          <a:prstGeom prst="rect">
            <a:avLst/>
          </a:prstGeom>
          <a:solidFill>
            <a:srgbClr val="BC002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331822" y="6122734"/>
            <a:ext cx="2209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chemeClr val="bg1"/>
                </a:solidFill>
                <a:latin typeface="Arial"/>
                <a:cs typeface="Arial"/>
              </a:rPr>
              <a:t>3 SAMPLE </a:t>
            </a:r>
          </a:p>
        </p:txBody>
      </p:sp>
      <p:sp>
        <p:nvSpPr>
          <p:cNvPr id="43" name="Rectangle 42"/>
          <p:cNvSpPr/>
          <p:nvPr/>
        </p:nvSpPr>
        <p:spPr>
          <a:xfrm>
            <a:off x="3261166" y="3940634"/>
            <a:ext cx="2476500" cy="257260"/>
          </a:xfrm>
          <a:prstGeom prst="rect">
            <a:avLst/>
          </a:prstGeom>
          <a:solidFill>
            <a:srgbClr val="BC002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/>
          <p:cNvSpPr txBox="1"/>
          <p:nvPr/>
        </p:nvSpPr>
        <p:spPr>
          <a:xfrm>
            <a:off x="3261166" y="3946277"/>
            <a:ext cx="2209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chemeClr val="bg1"/>
                </a:solidFill>
                <a:latin typeface="Arial"/>
                <a:cs typeface="Arial"/>
              </a:rPr>
              <a:t>5 ACKNOLEDMENTS</a:t>
            </a:r>
          </a:p>
        </p:txBody>
      </p:sp>
      <p:sp>
        <p:nvSpPr>
          <p:cNvPr id="45" name="Rectangle 44"/>
          <p:cNvSpPr/>
          <p:nvPr/>
        </p:nvSpPr>
        <p:spPr>
          <a:xfrm>
            <a:off x="6175739" y="6111451"/>
            <a:ext cx="2476500" cy="257260"/>
          </a:xfrm>
          <a:prstGeom prst="rect">
            <a:avLst/>
          </a:prstGeom>
          <a:solidFill>
            <a:srgbClr val="BC002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/>
          <p:cNvSpPr txBox="1"/>
          <p:nvPr/>
        </p:nvSpPr>
        <p:spPr>
          <a:xfrm>
            <a:off x="6175739" y="6125559"/>
            <a:ext cx="2209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chemeClr val="bg1"/>
                </a:solidFill>
                <a:latin typeface="Arial"/>
                <a:cs typeface="Arial"/>
              </a:rPr>
              <a:t>7 CONCLUSIONS</a:t>
            </a:r>
          </a:p>
        </p:txBody>
      </p:sp>
      <p:sp>
        <p:nvSpPr>
          <p:cNvPr id="189" name="53 Rectángulo"/>
          <p:cNvSpPr/>
          <p:nvPr/>
        </p:nvSpPr>
        <p:spPr>
          <a:xfrm>
            <a:off x="1217702" y="8615632"/>
            <a:ext cx="85414" cy="1022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3000"/>
          </a:p>
        </p:txBody>
      </p:sp>
    </p:spTree>
    <p:extLst>
      <p:ext uri="{BB962C8B-B14F-4D97-AF65-F5344CB8AC3E}">
        <p14:creationId xmlns:p14="http://schemas.microsoft.com/office/powerpoint/2010/main" val="25038275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</TotalTime>
  <Words>18</Words>
  <Application>Microsoft Macintosh PowerPoint</Application>
  <PresentationFormat>Personalizado</PresentationFormat>
  <Paragraphs>8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Office Theme</vt:lpstr>
      <vt:lpstr>Presentación de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marcela</dc:creator>
  <cp:lastModifiedBy>Marcela Morales</cp:lastModifiedBy>
  <cp:revision>23</cp:revision>
  <dcterms:created xsi:type="dcterms:W3CDTF">2018-09-02T00:08:23Z</dcterms:created>
  <dcterms:modified xsi:type="dcterms:W3CDTF">2019-10-10T16:33:25Z</dcterms:modified>
</cp:coreProperties>
</file>