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00" d="100"/>
          <a:sy n="200" d="100"/>
        </p:scale>
        <p:origin x="-152" y="-80"/>
      </p:cViewPr>
      <p:guideLst>
        <p:guide orient="horz" pos="2880"/>
        <p:guide pos="1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7584" y="488951"/>
            <a:ext cx="650974" cy="10401300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661" y="488951"/>
            <a:ext cx="1867198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61" y="2844800"/>
            <a:ext cx="1259086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9472" y="2844800"/>
            <a:ext cx="1259086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3" y="5565977"/>
            <a:ext cx="3594100" cy="3594100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-12878" y="819232"/>
            <a:ext cx="5156378" cy="238933"/>
          </a:xfrm>
          <a:prstGeom prst="rect">
            <a:avLst/>
          </a:prstGeom>
          <a:solidFill>
            <a:srgbClr val="C60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2" name="Imagen 1" descr="UBA + FOUBA +F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33002"/>
            <a:ext cx="2692400" cy="3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300" y="3550183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250" y="1252072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50" y="1230903"/>
            <a:ext cx="181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pc="300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" y="3533249"/>
            <a:ext cx="1996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" y="5724128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" y="5701962"/>
            <a:ext cx="1976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00" y="7956376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7937326"/>
            <a:ext cx="1976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9782" y="1252072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9782" y="1230903"/>
            <a:ext cx="1953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59782" y="3550183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9782" y="3533249"/>
            <a:ext cx="1953518" cy="22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59782" y="6737176"/>
            <a:ext cx="219075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9782" y="6720775"/>
            <a:ext cx="1953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16" name="5 CuadroTexto"/>
          <p:cNvSpPr txBox="1"/>
          <p:nvPr/>
        </p:nvSpPr>
        <p:spPr>
          <a:xfrm>
            <a:off x="88900" y="7817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Macintosh PowerPoint</Application>
  <PresentationFormat>Presentación en pantalla (16:9)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 Morales</cp:lastModifiedBy>
  <cp:revision>4</cp:revision>
  <dcterms:created xsi:type="dcterms:W3CDTF">2019-05-25T12:58:49Z</dcterms:created>
  <dcterms:modified xsi:type="dcterms:W3CDTF">2019-10-10T16:32:43Z</dcterms:modified>
</cp:coreProperties>
</file>