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2231"/>
    <a:srgbClr val="C60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150" d="100"/>
          <a:sy n="150" d="100"/>
        </p:scale>
        <p:origin x="1688" y="1832"/>
      </p:cViewPr>
      <p:guideLst>
        <p:guide orient="horz" pos="1620"/>
        <p:guide pos="29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A60A495-BFED-4944-AF71-6521A2DD47F5}" type="datetimeFigureOut">
              <a:rPr lang="en-US" smtClean="0"/>
              <a:t>26/10/19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C2A859-D8D6-764D-8720-9CE804C38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80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A60A495-BFED-4944-AF71-6521A2DD47F5}" type="datetimeFigureOut">
              <a:rPr lang="en-US" smtClean="0"/>
              <a:t>26/10/19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C2A859-D8D6-764D-8720-9CE804C38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1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A60A495-BFED-4944-AF71-6521A2DD47F5}" type="datetimeFigureOut">
              <a:rPr lang="en-US" smtClean="0"/>
              <a:t>26/10/19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C2A859-D8D6-764D-8720-9CE804C38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0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A60A495-BFED-4944-AF71-6521A2DD47F5}" type="datetimeFigureOut">
              <a:rPr lang="en-US" smtClean="0"/>
              <a:t>26/10/19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C2A859-D8D6-764D-8720-9CE804C38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0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A60A495-BFED-4944-AF71-6521A2DD47F5}" type="datetimeFigureOut">
              <a:rPr lang="en-US" smtClean="0"/>
              <a:t>26/10/19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C2A859-D8D6-764D-8720-9CE804C38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16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A60A495-BFED-4944-AF71-6521A2DD47F5}" type="datetimeFigureOut">
              <a:rPr lang="en-US" smtClean="0"/>
              <a:t>26/10/19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C2A859-D8D6-764D-8720-9CE804C38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A60A495-BFED-4944-AF71-6521A2DD47F5}" type="datetimeFigureOut">
              <a:rPr lang="en-US" smtClean="0"/>
              <a:t>26/10/19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C2A859-D8D6-764D-8720-9CE804C38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A60A495-BFED-4944-AF71-6521A2DD47F5}" type="datetimeFigureOut">
              <a:rPr lang="en-US" smtClean="0"/>
              <a:t>26/10/19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C2A859-D8D6-764D-8720-9CE804C38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6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A60A495-BFED-4944-AF71-6521A2DD47F5}" type="datetimeFigureOut">
              <a:rPr lang="en-US" smtClean="0"/>
              <a:t>26/10/19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C2A859-D8D6-764D-8720-9CE804C38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23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A60A495-BFED-4944-AF71-6521A2DD47F5}" type="datetimeFigureOut">
              <a:rPr lang="en-US" smtClean="0"/>
              <a:t>26/10/19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C2A859-D8D6-764D-8720-9CE804C38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3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A60A495-BFED-4944-AF71-6521A2DD47F5}" type="datetimeFigureOut">
              <a:rPr lang="en-US" smtClean="0"/>
              <a:t>26/10/19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C2A859-D8D6-764D-8720-9CE804C38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3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rca2.ai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59641"/>
            <a:ext cx="3594100" cy="3594100"/>
          </a:xfrm>
          <a:prstGeom prst="rect">
            <a:avLst/>
          </a:prstGeom>
        </p:spPr>
      </p:pic>
      <p:sp>
        <p:nvSpPr>
          <p:cNvPr id="9" name="5 CuadroTexto"/>
          <p:cNvSpPr txBox="1"/>
          <p:nvPr userDrawn="1"/>
        </p:nvSpPr>
        <p:spPr>
          <a:xfrm>
            <a:off x="342637" y="938699"/>
            <a:ext cx="9160933" cy="307728"/>
          </a:xfrm>
          <a:prstGeom prst="rect">
            <a:avLst/>
          </a:prstGeom>
          <a:noFill/>
        </p:spPr>
        <p:txBody>
          <a:bodyPr wrap="square" lIns="91398" tIns="45696" rIns="91398" bIns="45696" rtlCol="0">
            <a:spAutoFit/>
          </a:bodyPr>
          <a:lstStyle/>
          <a:p>
            <a:r>
              <a:rPr lang="es-ES_tradnl" sz="1400" b="1" spc="60" dirty="0">
                <a:solidFill>
                  <a:srgbClr val="FFFFFF"/>
                </a:solidFill>
                <a:latin typeface="Arial"/>
                <a:cs typeface="Arial"/>
              </a:rPr>
              <a:t>ESCRIBA AQUÍ EL TÍTULO</a:t>
            </a:r>
            <a:endParaRPr lang="en-US" sz="1400" spc="60" dirty="0">
              <a:solidFill>
                <a:srgbClr val="FFFFFF"/>
              </a:solidFill>
            </a:endParaRPr>
          </a:p>
        </p:txBody>
      </p:sp>
      <p:sp>
        <p:nvSpPr>
          <p:cNvPr id="11" name="Rectangle 5"/>
          <p:cNvSpPr/>
          <p:nvPr userDrawn="1"/>
        </p:nvSpPr>
        <p:spPr>
          <a:xfrm>
            <a:off x="-12878" y="819232"/>
            <a:ext cx="9173812" cy="238933"/>
          </a:xfrm>
          <a:prstGeom prst="rect">
            <a:avLst/>
          </a:prstGeom>
          <a:solidFill>
            <a:srgbClr val="C600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8" tIns="45696" rIns="91398" bIns="45696" rtlCol="0" anchor="ctr"/>
          <a:lstStyle/>
          <a:p>
            <a:pPr algn="ctr"/>
            <a:endParaRPr lang="en-US" dirty="0"/>
          </a:p>
        </p:txBody>
      </p:sp>
      <p:pic>
        <p:nvPicPr>
          <p:cNvPr id="6" name="Imagen 5" descr="UBA + FOUBA +FO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199134"/>
            <a:ext cx="3570766" cy="47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2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842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Macintosh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marcela</dc:creator>
  <cp:lastModifiedBy>marcela</cp:lastModifiedBy>
  <cp:revision>8</cp:revision>
  <dcterms:created xsi:type="dcterms:W3CDTF">2019-05-24T01:50:10Z</dcterms:created>
  <dcterms:modified xsi:type="dcterms:W3CDTF">2019-10-26T15:09:40Z</dcterms:modified>
</cp:coreProperties>
</file>