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231"/>
    <a:srgbClr val="C6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-736" y="-344"/>
      </p:cViewPr>
      <p:guideLst>
        <p:guide orient="horz" pos="1620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1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ca2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59641"/>
            <a:ext cx="3594100" cy="3594100"/>
          </a:xfrm>
          <a:prstGeom prst="rect">
            <a:avLst/>
          </a:prstGeom>
        </p:spPr>
      </p:pic>
      <p:sp>
        <p:nvSpPr>
          <p:cNvPr id="9" name="5 CuadroTexto"/>
          <p:cNvSpPr txBox="1"/>
          <p:nvPr userDrawn="1"/>
        </p:nvSpPr>
        <p:spPr>
          <a:xfrm>
            <a:off x="342637" y="938699"/>
            <a:ext cx="9160933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/>
          <p:nvPr userDrawn="1"/>
        </p:nvSpPr>
        <p:spPr>
          <a:xfrm>
            <a:off x="-12878" y="819232"/>
            <a:ext cx="9173812" cy="238933"/>
          </a:xfrm>
          <a:prstGeom prst="rect">
            <a:avLst/>
          </a:prstGeom>
          <a:solidFill>
            <a:srgbClr val="C600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  <p:pic>
        <p:nvPicPr>
          <p:cNvPr id="6" name="Imagen 5" descr="UBA + FOUBA +F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199134"/>
            <a:ext cx="3570766" cy="4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52072"/>
            <a:ext cx="2476500" cy="18157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20632" y="2497897"/>
            <a:ext cx="2476500" cy="19294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1719" y="1252072"/>
            <a:ext cx="2476500" cy="19294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1218203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spc="300" dirty="0">
                <a:solidFill>
                  <a:schemeClr val="bg1"/>
                </a:solidFill>
                <a:latin typeface="Arial"/>
                <a:cs typeface="Arial"/>
              </a:rPr>
              <a:t>1 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0632" y="2464028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4 METHODS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1719" y="1218203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6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8" y="3567364"/>
            <a:ext cx="2476500" cy="19294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3528" y="3533249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2 AIM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20632" y="1252072"/>
            <a:ext cx="2476500" cy="18157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20632" y="1218203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3 SAMPLE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0632" y="3567118"/>
            <a:ext cx="2476500" cy="19294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20632" y="3533249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5 ACKNOLEDMENTS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21719" y="3567118"/>
            <a:ext cx="2476500" cy="192945"/>
          </a:xfrm>
          <a:prstGeom prst="rect">
            <a:avLst/>
          </a:prstGeom>
          <a:solidFill>
            <a:srgbClr val="D42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21719" y="3533249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7 CONCLUSIONS</a:t>
            </a:r>
          </a:p>
        </p:txBody>
      </p:sp>
      <p:sp>
        <p:nvSpPr>
          <p:cNvPr id="23" name="5 CuadroTexto"/>
          <p:cNvSpPr txBox="1"/>
          <p:nvPr/>
        </p:nvSpPr>
        <p:spPr>
          <a:xfrm>
            <a:off x="323528" y="781786"/>
            <a:ext cx="9160933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42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</Words>
  <Application>Microsoft Macintosh PowerPoint</Application>
  <PresentationFormat>Presentación en pantalla (16:9)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Marcela Morales</cp:lastModifiedBy>
  <cp:revision>7</cp:revision>
  <dcterms:created xsi:type="dcterms:W3CDTF">2019-05-24T01:50:10Z</dcterms:created>
  <dcterms:modified xsi:type="dcterms:W3CDTF">2019-10-10T16:34:22Z</dcterms:modified>
</cp:coreProperties>
</file>