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816" y="-560"/>
      </p:cViewPr>
      <p:guideLst>
        <p:guide orient="horz" pos="1620"/>
        <p:guide pos="29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23/05/19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8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23/05/19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1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23/05/19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0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23/05/19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0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23/05/19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1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23/05/19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23/05/19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23/05/19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6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23/05/19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2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23/05/19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60A495-BFED-4944-AF71-6521A2DD47F5}" type="datetimeFigureOut">
              <a:rPr lang="en-US" smtClean="0"/>
              <a:t>23/05/19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C2A859-D8D6-764D-8720-9CE804C3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3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rca2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59641"/>
            <a:ext cx="3594100" cy="3594100"/>
          </a:xfrm>
          <a:prstGeom prst="rect">
            <a:avLst/>
          </a:prstGeom>
        </p:spPr>
      </p:pic>
      <p:pic>
        <p:nvPicPr>
          <p:cNvPr id="8" name="Picture 7" descr="UBA + Odontogia + FOUBA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1" y="203881"/>
            <a:ext cx="5571407" cy="407831"/>
          </a:xfrm>
          <a:prstGeom prst="rect">
            <a:avLst/>
          </a:prstGeom>
        </p:spPr>
      </p:pic>
      <p:sp>
        <p:nvSpPr>
          <p:cNvPr id="9" name="5 CuadroTexto"/>
          <p:cNvSpPr txBox="1"/>
          <p:nvPr userDrawn="1"/>
        </p:nvSpPr>
        <p:spPr>
          <a:xfrm>
            <a:off x="342637" y="938699"/>
            <a:ext cx="9160933" cy="307728"/>
          </a:xfrm>
          <a:prstGeom prst="rect">
            <a:avLst/>
          </a:prstGeom>
          <a:noFill/>
        </p:spPr>
        <p:txBody>
          <a:bodyPr wrap="square" lIns="91398" tIns="45696" rIns="91398" bIns="45696" rtlCol="0">
            <a:spAutoFit/>
          </a:bodyPr>
          <a:lstStyle/>
          <a:p>
            <a:r>
              <a:rPr lang="es-ES_tradnl" sz="1400" b="1" spc="60" dirty="0">
                <a:solidFill>
                  <a:srgbClr val="FFFFFF"/>
                </a:solidFill>
                <a:latin typeface="Arial"/>
                <a:cs typeface="Arial"/>
              </a:rPr>
              <a:t>ESCRIBA AQUÍ EL TÍTULO</a:t>
            </a:r>
            <a:endParaRPr lang="en-US" sz="1400" spc="60" dirty="0">
              <a:solidFill>
                <a:srgbClr val="FFFFFF"/>
              </a:solidFill>
            </a:endParaRPr>
          </a:p>
        </p:txBody>
      </p:sp>
      <p:sp>
        <p:nvSpPr>
          <p:cNvPr id="11" name="Rectangle 5"/>
          <p:cNvSpPr/>
          <p:nvPr userDrawn="1"/>
        </p:nvSpPr>
        <p:spPr>
          <a:xfrm>
            <a:off x="-12878" y="819232"/>
            <a:ext cx="9173812" cy="2389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6" rIns="91398" bIns="45696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2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252072"/>
            <a:ext cx="2476500" cy="1815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20632" y="2497897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1719" y="1252072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1218203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spc="300" dirty="0">
                <a:solidFill>
                  <a:schemeClr val="bg1"/>
                </a:solidFill>
                <a:latin typeface="Arial"/>
                <a:cs typeface="Arial"/>
              </a:rPr>
              <a:t>1 INTRODUCTION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0632" y="2464028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4 METHODS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1719" y="1218203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6 RESULTS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528" y="3567364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3528" y="3533249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2 AIM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20632" y="1252072"/>
            <a:ext cx="2476500" cy="1815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20632" y="1218203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3 SAMPLE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20632" y="3567118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20632" y="3533249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5 ACKNOLEDMENTS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21719" y="3567118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21719" y="3533249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>7 CONCLUSIONS</a:t>
            </a:r>
          </a:p>
        </p:txBody>
      </p:sp>
      <p:sp>
        <p:nvSpPr>
          <p:cNvPr id="23" name="5 CuadroTexto"/>
          <p:cNvSpPr txBox="1"/>
          <p:nvPr/>
        </p:nvSpPr>
        <p:spPr>
          <a:xfrm>
            <a:off x="331995" y="781786"/>
            <a:ext cx="9160933" cy="307728"/>
          </a:xfrm>
          <a:prstGeom prst="rect">
            <a:avLst/>
          </a:prstGeom>
          <a:noFill/>
        </p:spPr>
        <p:txBody>
          <a:bodyPr wrap="square" lIns="91398" tIns="45696" rIns="91398" bIns="45696" rtlCol="0">
            <a:spAutoFit/>
          </a:bodyPr>
          <a:lstStyle/>
          <a:p>
            <a:r>
              <a:rPr lang="es-ES_tradnl" sz="1400" b="1" spc="60" dirty="0">
                <a:solidFill>
                  <a:srgbClr val="FFFFFF"/>
                </a:solidFill>
                <a:latin typeface="Arial"/>
                <a:cs typeface="Arial"/>
              </a:rPr>
              <a:t>ESCRIBA AQUÍ EL TÍTULO</a:t>
            </a:r>
            <a:endParaRPr lang="en-US" sz="1400" spc="6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42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</Words>
  <Application>Microsoft Macintosh PowerPoint</Application>
  <PresentationFormat>On-screen Show (16:9)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marcela</dc:creator>
  <cp:lastModifiedBy>marcela</cp:lastModifiedBy>
  <cp:revision>2</cp:revision>
  <dcterms:created xsi:type="dcterms:W3CDTF">2019-05-24T01:50:10Z</dcterms:created>
  <dcterms:modified xsi:type="dcterms:W3CDTF">2019-05-24T02:05:57Z</dcterms:modified>
</cp:coreProperties>
</file>