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44">
          <p15:clr>
            <a:srgbClr val="A4A3A4"/>
          </p15:clr>
        </p15:guide>
        <p15:guide id="2" pos="2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14" d="100"/>
          <a:sy n="114" d="100"/>
        </p:scale>
        <p:origin x="-1518" y="-24"/>
      </p:cViewPr>
      <p:guideLst>
        <p:guide orient="horz" pos="444"/>
        <p:guide pos="37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rca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 userDrawn="1"/>
        </p:nvSpPr>
        <p:spPr>
          <a:xfrm>
            <a:off x="-29812" y="979736"/>
            <a:ext cx="9173812" cy="3833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arca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3594100" cy="3594100"/>
          </a:xfrm>
          <a:prstGeom prst="rect">
            <a:avLst/>
          </a:prstGeom>
        </p:spPr>
      </p:pic>
      <p:pic>
        <p:nvPicPr>
          <p:cNvPr id="2" name="Picture 1" descr="UBA + Odontogia + FOUB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1" y="297018"/>
            <a:ext cx="5571407" cy="4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CuadroTexto"/>
          <p:cNvSpPr txBox="1"/>
          <p:nvPr/>
        </p:nvSpPr>
        <p:spPr>
          <a:xfrm>
            <a:off x="622300" y="1010386"/>
            <a:ext cx="9160933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320632" y="3341168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21719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528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0632" y="330729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21719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3528" y="5087737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3528" y="505386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20632" y="1934245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20632" y="1900376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320632" y="5087491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20632" y="5053622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21719" y="5087491"/>
            <a:ext cx="2476500" cy="19294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321719" y="5053622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</p:spTree>
    <p:extLst>
      <p:ext uri="{BB962C8B-B14F-4D97-AF65-F5344CB8AC3E}">
        <p14:creationId xmlns:p14="http://schemas.microsoft.com/office/powerpoint/2010/main" val="250382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asi-flor</cp:lastModifiedBy>
  <cp:revision>18</cp:revision>
  <dcterms:created xsi:type="dcterms:W3CDTF">2018-09-02T00:08:23Z</dcterms:created>
  <dcterms:modified xsi:type="dcterms:W3CDTF">2019-05-27T15:40:56Z</dcterms:modified>
</cp:coreProperties>
</file>