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200" d="100"/>
          <a:sy n="200" d="100"/>
        </p:scale>
        <p:origin x="-456" y="-80"/>
      </p:cViewPr>
      <p:guideLst>
        <p:guide orient="horz" pos="2880"/>
        <p:guide pos="16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9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25/05/19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7584" y="488951"/>
            <a:ext cx="650974" cy="10401300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661" y="488951"/>
            <a:ext cx="1867198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25/05/19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3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25/05/19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2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25/05/19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661" y="2844800"/>
            <a:ext cx="1259086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9472" y="2844800"/>
            <a:ext cx="1259086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25/05/19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6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25/05/19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9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25/05/19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4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25/05/19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25/05/19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0CC25B2D-1643-9F48-89D0-7530BA9A09F2}" type="datetimeFigureOut">
              <a:rPr lang="en-US" smtClean="0"/>
              <a:t>25/05/19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/>
          <a:lstStyle/>
          <a:p>
            <a:fld id="{A09F9C8B-2C30-1B49-9043-083109E5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ca2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73" y="5565977"/>
            <a:ext cx="3594100" cy="3594100"/>
          </a:xfrm>
          <a:prstGeom prst="rect">
            <a:avLst/>
          </a:prstGeom>
        </p:spPr>
      </p:pic>
      <p:sp>
        <p:nvSpPr>
          <p:cNvPr id="9" name="Rectangle 5"/>
          <p:cNvSpPr/>
          <p:nvPr userDrawn="1"/>
        </p:nvSpPr>
        <p:spPr>
          <a:xfrm>
            <a:off x="-12878" y="819232"/>
            <a:ext cx="5156378" cy="238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6" rIns="91398" bIns="45696"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UBA + Odontogia + FOUBA+cerca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2" y="202976"/>
            <a:ext cx="4464496" cy="43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8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300" y="3550183"/>
            <a:ext cx="2190750" cy="1815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250" y="1252072"/>
            <a:ext cx="2190750" cy="1815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50" y="1230903"/>
            <a:ext cx="1818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spc="300" dirty="0">
                <a:solidFill>
                  <a:schemeClr val="bg1"/>
                </a:solidFill>
                <a:latin typeface="Arial"/>
                <a:cs typeface="Arial"/>
              </a:rPr>
              <a:t>1 INTRODUCTION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50" y="3533249"/>
            <a:ext cx="1996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2 AIM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300" y="5724128"/>
            <a:ext cx="2190750" cy="1815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" y="5701962"/>
            <a:ext cx="19769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3 SAMPLE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00" y="7956376"/>
            <a:ext cx="2190750" cy="1815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" y="7937326"/>
            <a:ext cx="19769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4 METHODS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59782" y="1252072"/>
            <a:ext cx="2190750" cy="1815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59782" y="1230903"/>
            <a:ext cx="19535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5 ACKNOLEDMENTS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59782" y="3550183"/>
            <a:ext cx="2190750" cy="1815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9782" y="3533249"/>
            <a:ext cx="1953518" cy="222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6 RESULTS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59782" y="6737176"/>
            <a:ext cx="2190750" cy="1815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59782" y="6720775"/>
            <a:ext cx="19535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7 CONCLUSIONS</a:t>
            </a:r>
          </a:p>
        </p:txBody>
      </p:sp>
    </p:spTree>
    <p:extLst>
      <p:ext uri="{BB962C8B-B14F-4D97-AF65-F5344CB8AC3E}">
        <p14:creationId xmlns:p14="http://schemas.microsoft.com/office/powerpoint/2010/main" val="21042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</Words>
  <Application>Microsoft Macintosh PowerPoint</Application>
  <PresentationFormat>On-screen Show (16:9)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marcela</cp:lastModifiedBy>
  <cp:revision>2</cp:revision>
  <dcterms:created xsi:type="dcterms:W3CDTF">2019-05-25T12:58:49Z</dcterms:created>
  <dcterms:modified xsi:type="dcterms:W3CDTF">2019-05-25T13:12:54Z</dcterms:modified>
</cp:coreProperties>
</file>