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44">
          <p15:clr>
            <a:srgbClr val="A4A3A4"/>
          </p15:clr>
        </p15:guide>
        <p15:guide id="2" pos="2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-1032" y="-104"/>
      </p:cViewPr>
      <p:guideLst>
        <p:guide orient="horz" pos="444"/>
        <p:guide pos="37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ca2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76600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5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 userDrawn="1"/>
        </p:nvSpPr>
        <p:spPr>
          <a:xfrm>
            <a:off x="-29812" y="979736"/>
            <a:ext cx="9173812" cy="3833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6" rIns="91398" bIns="45696"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Marca2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76600"/>
            <a:ext cx="3594100" cy="3594100"/>
          </a:xfrm>
          <a:prstGeom prst="rect">
            <a:avLst/>
          </a:prstGeom>
        </p:spPr>
      </p:pic>
      <p:pic>
        <p:nvPicPr>
          <p:cNvPr id="2" name="Picture 1" descr="UBA + Odontogia + FOUBA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1" y="297018"/>
            <a:ext cx="5571407" cy="4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5 CuadroTexto"/>
          <p:cNvSpPr txBox="1"/>
          <p:nvPr/>
        </p:nvSpPr>
        <p:spPr>
          <a:xfrm>
            <a:off x="622300" y="1010386"/>
            <a:ext cx="9160933" cy="307728"/>
          </a:xfrm>
          <a:prstGeom prst="rect">
            <a:avLst/>
          </a:prstGeom>
          <a:noFill/>
        </p:spPr>
        <p:txBody>
          <a:bodyPr wrap="square" lIns="91398" tIns="45696" rIns="91398" bIns="45696" rtlCol="0">
            <a:spAutoFit/>
          </a:bodyPr>
          <a:lstStyle/>
          <a:p>
            <a:r>
              <a:rPr lang="es-ES_tradnl" sz="1400" b="1" spc="60" dirty="0">
                <a:solidFill>
                  <a:srgbClr val="FFFFFF"/>
                </a:solidFill>
                <a:latin typeface="Arial"/>
                <a:cs typeface="Arial"/>
              </a:rPr>
              <a:t>ESCRIBA AQUÍ EL TÍTULO</a:t>
            </a:r>
            <a:endParaRPr lang="en-US" sz="1400" spc="60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528" y="1934245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320632" y="3341168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21719" y="1934245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23528" y="1900376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1 INTRODUCTION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20632" y="3307299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4 METHODS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21719" y="1900376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6 RESULTS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23528" y="5087737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23528" y="5053868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2 AIM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320632" y="1934245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320632" y="1900376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3 SAMPLE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320632" y="5087491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320632" y="5053622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5 ACKNOLEDMENTS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321719" y="5087491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321719" y="5053622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7 CONCLUSIONS</a:t>
            </a:r>
          </a:p>
        </p:txBody>
      </p:sp>
    </p:spTree>
    <p:extLst>
      <p:ext uri="{BB962C8B-B14F-4D97-AF65-F5344CB8AC3E}">
        <p14:creationId xmlns:p14="http://schemas.microsoft.com/office/powerpoint/2010/main" val="250382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18</Words>
  <Application>Microsoft Macintosh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marcela</dc:creator>
  <cp:lastModifiedBy>marcela</cp:lastModifiedBy>
  <cp:revision>17</cp:revision>
  <dcterms:created xsi:type="dcterms:W3CDTF">2018-09-02T00:08:23Z</dcterms:created>
  <dcterms:modified xsi:type="dcterms:W3CDTF">2019-02-15T21:03:24Z</dcterms:modified>
</cp:coreProperties>
</file>