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08">
          <p15:clr>
            <a:srgbClr val="A4A3A4"/>
          </p15:clr>
        </p15:guide>
        <p15:guide id="2" pos="2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9" autoAdjust="0"/>
    <p:restoredTop sz="94681" autoAdjust="0"/>
  </p:normalViewPr>
  <p:slideViewPr>
    <p:cSldViewPr snapToGrid="0" snapToObjects="1" showGuides="1">
      <p:cViewPr varScale="1">
        <p:scale>
          <a:sx n="70" d="100"/>
          <a:sy n="70" d="100"/>
        </p:scale>
        <p:origin x="-1432" y="-96"/>
      </p:cViewPr>
      <p:guideLst>
        <p:guide orient="horz" pos="3008"/>
        <p:guide pos="37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84BCE-9490-9E48-9DA6-3FEE93A45442}" type="datetimeFigureOut">
              <a:rPr lang="es-ES" smtClean="0"/>
              <a:t>15/02/19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98A-C033-A142-AD1E-396CE6C73AF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4897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15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BA + Odontogia + FOUBA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1" y="297018"/>
            <a:ext cx="5571407" cy="407831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-29812" y="983871"/>
            <a:ext cx="9173812" cy="5111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6" rIns="91398" bIns="45696"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Marca2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62600"/>
            <a:ext cx="3594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 CuadroTexto"/>
          <p:cNvSpPr txBox="1"/>
          <p:nvPr/>
        </p:nvSpPr>
        <p:spPr>
          <a:xfrm>
            <a:off x="596901" y="1070130"/>
            <a:ext cx="8254999" cy="307728"/>
          </a:xfrm>
          <a:prstGeom prst="rect">
            <a:avLst/>
          </a:prstGeom>
          <a:noFill/>
        </p:spPr>
        <p:txBody>
          <a:bodyPr wrap="square" lIns="91398" tIns="45696" rIns="91398" bIns="45696" rtlCol="0">
            <a:spAutoFit/>
          </a:bodyPr>
          <a:lstStyle/>
          <a:p>
            <a:r>
              <a:rPr lang="es-ES_tradnl" sz="1400" b="1" spc="60" dirty="0">
                <a:solidFill>
                  <a:srgbClr val="FFFFFF"/>
                </a:solidFill>
                <a:latin typeface="Arial"/>
                <a:cs typeface="Arial"/>
              </a:rPr>
              <a:t>ESCRIBA AQUÍ EL TÍTULO</a:t>
            </a:r>
            <a:endParaRPr lang="en-US" sz="1400" spc="60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2122655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261166" y="2122655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61166" y="6108624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23528" y="212829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1 INTRODUCTION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61166" y="2128298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4 METHODS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61166" y="6114267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6 RESULTS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23528" y="3954497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3528" y="3951673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2 AIM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1822" y="6117091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31822" y="6122734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3 SAMPLE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61166" y="3940634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261166" y="3946277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5 ACKNOLEDMENTS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175739" y="6111451"/>
            <a:ext cx="2476500" cy="25726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6175739" y="6125559"/>
            <a:ext cx="220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/>
                <a:cs typeface="Arial"/>
              </a:rPr>
              <a:t>7 CONCLUSIONS</a:t>
            </a:r>
          </a:p>
        </p:txBody>
      </p:sp>
      <p:sp>
        <p:nvSpPr>
          <p:cNvPr id="189" name="53 Rectángulo"/>
          <p:cNvSpPr/>
          <p:nvPr/>
        </p:nvSpPr>
        <p:spPr>
          <a:xfrm>
            <a:off x="1217702" y="8615632"/>
            <a:ext cx="85414" cy="10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3000"/>
          </a:p>
        </p:txBody>
      </p:sp>
    </p:spTree>
    <p:extLst>
      <p:ext uri="{BB962C8B-B14F-4D97-AF65-F5344CB8AC3E}">
        <p14:creationId xmlns:p14="http://schemas.microsoft.com/office/powerpoint/2010/main" val="250382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18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marcela</dc:creator>
  <cp:lastModifiedBy>marcela</cp:lastModifiedBy>
  <cp:revision>21</cp:revision>
  <dcterms:created xsi:type="dcterms:W3CDTF">2018-09-02T00:08:23Z</dcterms:created>
  <dcterms:modified xsi:type="dcterms:W3CDTF">2019-02-15T21:10:22Z</dcterms:modified>
</cp:coreProperties>
</file>