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8">
          <p15:clr>
            <a:srgbClr val="A4A3A4"/>
          </p15:clr>
        </p15:guide>
        <p15:guide id="2" pos="2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8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2424" y="108"/>
      </p:cViewPr>
      <p:guideLst>
        <p:guide orient="horz" pos="3008"/>
        <p:guide pos="2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84BCE-9490-9E48-9DA6-3FEE93A4544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98A-C033-A142-AD1E-396CE6C73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897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1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 userDrawn="1"/>
        </p:nvSpPr>
        <p:spPr>
          <a:xfrm>
            <a:off x="-29812" y="983871"/>
            <a:ext cx="9173812" cy="5111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grpSp>
        <p:nvGrpSpPr>
          <p:cNvPr id="11" name="Group 80"/>
          <p:cNvGrpSpPr/>
          <p:nvPr userDrawn="1"/>
        </p:nvGrpSpPr>
        <p:grpSpPr>
          <a:xfrm>
            <a:off x="418778" y="-182080"/>
            <a:ext cx="5752196" cy="1444114"/>
            <a:chOff x="418778" y="-182080"/>
            <a:chExt cx="5752196" cy="1444114"/>
          </a:xfrm>
        </p:grpSpPr>
        <p:pic>
          <p:nvPicPr>
            <p:cNvPr id="12" name="Picture 81" descr="isologo-reforma-n-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251" y="303354"/>
              <a:ext cx="729927" cy="392774"/>
            </a:xfrm>
            <a:prstGeom prst="rect">
              <a:avLst/>
            </a:prstGeom>
          </p:spPr>
        </p:pic>
        <p:pic>
          <p:nvPicPr>
            <p:cNvPr id="13" name="Picture 82" descr="FOUBA DEF vect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890" y="-19050"/>
              <a:ext cx="1281084" cy="1281084"/>
            </a:xfrm>
            <a:prstGeom prst="rect">
              <a:avLst/>
            </a:prstGeom>
          </p:spPr>
        </p:pic>
        <p:pic>
          <p:nvPicPr>
            <p:cNvPr id="14" name="Picture 83" descr="logouba-paloseco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78" y="-182080"/>
              <a:ext cx="1909761" cy="1349534"/>
            </a:xfrm>
            <a:prstGeom prst="rect">
              <a:avLst/>
            </a:prstGeom>
          </p:spPr>
        </p:pic>
      </p:grpSp>
      <p:pic>
        <p:nvPicPr>
          <p:cNvPr id="15" name="Picture 14" descr="Marca2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62600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CuadroTexto"/>
          <p:cNvSpPr txBox="1"/>
          <p:nvPr/>
        </p:nvSpPr>
        <p:spPr>
          <a:xfrm>
            <a:off x="596901" y="1070130"/>
            <a:ext cx="8254999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122655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261166" y="2122655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61166" y="6108624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3528" y="212829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1166" y="212829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61166" y="6114267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3528" y="3954497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3528" y="3951673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1822" y="6117091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1822" y="6122734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61166" y="3940634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261166" y="3946277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75739" y="6111451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175739" y="612555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  <p:sp>
        <p:nvSpPr>
          <p:cNvPr id="189" name="53 Rectángulo"/>
          <p:cNvSpPr/>
          <p:nvPr/>
        </p:nvSpPr>
        <p:spPr>
          <a:xfrm>
            <a:off x="1217702" y="8615632"/>
            <a:ext cx="85414" cy="1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000"/>
          </a:p>
        </p:txBody>
      </p:sp>
    </p:spTree>
    <p:extLst>
      <p:ext uri="{BB962C8B-B14F-4D97-AF65-F5344CB8AC3E}">
        <p14:creationId xmlns:p14="http://schemas.microsoft.com/office/powerpoint/2010/main" val="250382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Tomi Ossa</cp:lastModifiedBy>
  <cp:revision>20</cp:revision>
  <dcterms:created xsi:type="dcterms:W3CDTF">2018-09-02T00:08:23Z</dcterms:created>
  <dcterms:modified xsi:type="dcterms:W3CDTF">2018-09-26T00:36:27Z</dcterms:modified>
</cp:coreProperties>
</file>